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7" r:id="rId2"/>
    <p:sldId id="256" r:id="rId3"/>
    <p:sldId id="276" r:id="rId4"/>
    <p:sldId id="270" r:id="rId5"/>
    <p:sldId id="271" r:id="rId6"/>
    <p:sldId id="272" r:id="rId7"/>
    <p:sldId id="273" r:id="rId8"/>
    <p:sldId id="274" r:id="rId9"/>
    <p:sldId id="265" r:id="rId10"/>
    <p:sldId id="263" r:id="rId11"/>
    <p:sldId id="257" r:id="rId12"/>
    <p:sldId id="266" r:id="rId13"/>
    <p:sldId id="275" r:id="rId14"/>
    <p:sldId id="278" r:id="rId15"/>
    <p:sldId id="281" r:id="rId16"/>
    <p:sldId id="280" r:id="rId17"/>
    <p:sldId id="283" r:id="rId18"/>
    <p:sldId id="282" r:id="rId19"/>
    <p:sldId id="284" r:id="rId20"/>
  </p:sldIdLst>
  <p:sldSz cx="12192000" cy="6858000"/>
  <p:notesSz cx="6858000" cy="9144000"/>
  <p:embeddedFontLst>
    <p:embeddedFont>
      <p:font typeface="Arial Black" panose="020B0A04020102020204" pitchFamily="34" charset="0"/>
      <p:bold r:id="rId21"/>
    </p:embeddedFont>
    <p:embeddedFont>
      <p:font typeface="Arial Rounded MT Bold" panose="020F0704030504030204" pitchFamily="34" charset="0"/>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Inter" panose="020B0604020202020204" charset="0"/>
      <p:regular r:id="rId29"/>
      <p:bold r:id="rId30"/>
      <p:italic r:id="rId31"/>
      <p:boldItalic r:id="rId32"/>
    </p:embeddedFont>
    <p:embeddedFont>
      <p:font typeface="Inter Light" panose="020B0604020202020204" charset="0"/>
      <p:regular r:id="rId33"/>
      <p:italic r:id="rId34"/>
    </p:embeddedFont>
    <p:embeddedFont>
      <p:font typeface="Inter Medium" panose="020B0604020202020204" charset="0"/>
      <p:regular r:id="rId35"/>
      <p:italic r:id="rId36"/>
    </p:embeddedFont>
    <p:embeddedFont>
      <p:font typeface="Source Sans Pro" panose="020B0503030403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87309" autoAdjust="0"/>
  </p:normalViewPr>
  <p:slideViewPr>
    <p:cSldViewPr snapToGrid="0" showGuides="1">
      <p:cViewPr>
        <p:scale>
          <a:sx n="68" d="100"/>
          <a:sy n="68" d="100"/>
        </p:scale>
        <p:origin x="1027" y="379"/>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Drama</c:v>
                </c:pt>
              </c:strCache>
            </c:strRef>
          </c:tx>
          <c:spPr>
            <a:solidFill>
              <a:srgbClr val="9A2626"/>
            </a:solidFill>
            <a:ln>
              <a:noFill/>
            </a:ln>
            <a:effectLst/>
          </c:spPr>
          <c:invertIfNegative val="0"/>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872-47C3-8576-7140A10696B1}"/>
            </c:ext>
          </c:extLst>
        </c:ser>
        <c:ser>
          <c:idx val="1"/>
          <c:order val="1"/>
          <c:tx>
            <c:strRef>
              <c:f>Sheet1!$C$1</c:f>
              <c:strCache>
                <c:ptCount val="1"/>
                <c:pt idx="0">
                  <c:v>Action</c:v>
                </c:pt>
              </c:strCache>
            </c:strRef>
          </c:tx>
          <c:spPr>
            <a:solidFill>
              <a:srgbClr val="E50914"/>
            </a:solidFill>
            <a:ln>
              <a:noFill/>
            </a:ln>
            <a:effectLst/>
          </c:spPr>
          <c:invertIfNegative val="0"/>
          <c:cat>
            <c:strRef>
              <c:f>Sheet1!$A$2:$A$5</c:f>
              <c:strCache>
                <c:ptCount val="4"/>
                <c:pt idx="0">
                  <c:v>Nov</c:v>
                </c:pt>
                <c:pt idx="1">
                  <c:v>Oct</c:v>
                </c:pt>
                <c:pt idx="2">
                  <c:v>Sep</c:v>
                </c:pt>
                <c:pt idx="3">
                  <c:v>Aug</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872-47C3-8576-7140A10696B1}"/>
            </c:ext>
          </c:extLst>
        </c:ser>
        <c:ser>
          <c:idx val="2"/>
          <c:order val="2"/>
          <c:tx>
            <c:strRef>
              <c:f>Sheet1!$D$1</c:f>
              <c:strCache>
                <c:ptCount val="1"/>
                <c:pt idx="0">
                  <c:v>Sci-Fi</c:v>
                </c:pt>
              </c:strCache>
            </c:strRef>
          </c:tx>
          <c:spPr>
            <a:solidFill>
              <a:srgbClr val="F0525A"/>
            </a:solidFill>
            <a:ln>
              <a:noFill/>
            </a:ln>
            <a:effectLst/>
          </c:spPr>
          <c:invertIfNegative val="0"/>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1872-47C3-8576-7140A10696B1}"/>
            </c:ext>
          </c:extLst>
        </c:ser>
        <c:dLbls>
          <c:showLegendKey val="0"/>
          <c:showVal val="0"/>
          <c:showCatName val="0"/>
          <c:showSerName val="0"/>
          <c:showPercent val="0"/>
          <c:showBubbleSize val="0"/>
        </c:dLbls>
        <c:gapWidth val="150"/>
        <c:overlap val="100"/>
        <c:axId val="679633247"/>
        <c:axId val="940983391"/>
      </c:barChart>
      <c:catAx>
        <c:axId val="67963324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0983391"/>
        <c:crosses val="autoZero"/>
        <c:auto val="1"/>
        <c:lblAlgn val="ctr"/>
        <c:lblOffset val="100"/>
        <c:noMultiLvlLbl val="0"/>
      </c:catAx>
      <c:valAx>
        <c:axId val="940983391"/>
        <c:scaling>
          <c:orientation val="minMax"/>
        </c:scaling>
        <c:delete val="0"/>
        <c:axPos val="b"/>
        <c:majorGridlines>
          <c:spPr>
            <a:ln w="12700" cap="flat" cmpd="sng" algn="ctr">
              <a:solidFill>
                <a:schemeClr val="bg1">
                  <a:lumMod val="8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96332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22/06/2025</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22-06-2025</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22-06-2025</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g"/><Relationship Id="rId7" Type="http://schemas.openxmlformats.org/officeDocument/2006/relationships/image" Target="../media/image22.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fif"/></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0CD695-9D9C-4CD7-8759-D1D936CC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946" y="1065389"/>
            <a:ext cx="8403950" cy="4727222"/>
          </a:xfrm>
          <a:prstGeom prst="rect">
            <a:avLst/>
          </a:prstGeom>
        </p:spPr>
      </p:pic>
      <p:sp>
        <p:nvSpPr>
          <p:cNvPr id="5" name="TextBox 4">
            <a:extLst>
              <a:ext uri="{FF2B5EF4-FFF2-40B4-BE49-F238E27FC236}">
                <a16:creationId xmlns:a16="http://schemas.microsoft.com/office/drawing/2014/main" id="{02ECC0D0-1BFE-4E05-A800-0870C203CE13}"/>
              </a:ext>
            </a:extLst>
          </p:cNvPr>
          <p:cNvSpPr txBox="1"/>
          <p:nvPr/>
        </p:nvSpPr>
        <p:spPr>
          <a:xfrm>
            <a:off x="3115106" y="4450180"/>
            <a:ext cx="6325540" cy="923330"/>
          </a:xfrm>
          <a:prstGeom prst="rect">
            <a:avLst/>
          </a:prstGeom>
          <a:noFill/>
        </p:spPr>
        <p:txBody>
          <a:bodyPr wrap="square" rtlCol="0">
            <a:spAutoFit/>
          </a:bodyPr>
          <a:lstStyle/>
          <a:p>
            <a:r>
              <a:rPr lang="en-IN" sz="5400" b="1" dirty="0">
                <a:solidFill>
                  <a:srgbClr val="C00000"/>
                </a:solidFill>
                <a:latin typeface="Arial Black" panose="020B0A04020102020204" pitchFamily="34" charset="0"/>
              </a:rPr>
              <a:t>SQL PROJECT</a:t>
            </a:r>
          </a:p>
        </p:txBody>
      </p:sp>
    </p:spTree>
    <p:extLst>
      <p:ext uri="{BB962C8B-B14F-4D97-AF65-F5344CB8AC3E}">
        <p14:creationId xmlns:p14="http://schemas.microsoft.com/office/powerpoint/2010/main" val="267104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99472275-ABA5-4D59-B36D-4A87B4BF9B5E}"/>
              </a:ext>
            </a:extLst>
          </p:cNvPr>
          <p:cNvSpPr/>
          <p:nvPr/>
        </p:nvSpPr>
        <p:spPr>
          <a:xfrm>
            <a:off x="704850" y="5059717"/>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329463CD-9978-4697-930C-2071ADA85A56}"/>
              </a:ext>
            </a:extLst>
          </p:cNvPr>
          <p:cNvSpPr/>
          <p:nvPr/>
        </p:nvSpPr>
        <p:spPr>
          <a:xfrm>
            <a:off x="704850" y="3705225"/>
            <a:ext cx="10612437" cy="615105"/>
          </a:xfrm>
          <a:prstGeom prst="roundRect">
            <a:avLst>
              <a:gd name="adj" fmla="val 23545"/>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B2FBAB76-E621-4B06-836D-563709402F01}"/>
              </a:ext>
            </a:extLst>
          </p:cNvPr>
          <p:cNvSpPr/>
          <p:nvPr/>
        </p:nvSpPr>
        <p:spPr>
          <a:xfrm>
            <a:off x="4134775" y="2258474"/>
            <a:ext cx="1360151" cy="1079114"/>
          </a:xfrm>
          <a:prstGeom prst="roundRect">
            <a:avLst>
              <a:gd name="adj" fmla="val 8060"/>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Mobile</a:t>
            </a:r>
          </a:p>
        </p:txBody>
      </p:sp>
      <p:sp>
        <p:nvSpPr>
          <p:cNvPr id="10" name="Rectangle: Rounded Corners 9">
            <a:extLst>
              <a:ext uri="{FF2B5EF4-FFF2-40B4-BE49-F238E27FC236}">
                <a16:creationId xmlns:a16="http://schemas.microsoft.com/office/drawing/2014/main" id="{7D86FC48-1203-4984-9093-B5F263AA5F8E}"/>
              </a:ext>
            </a:extLst>
          </p:cNvPr>
          <p:cNvSpPr/>
          <p:nvPr/>
        </p:nvSpPr>
        <p:spPr>
          <a:xfrm>
            <a:off x="6050182"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Basic</a:t>
            </a:r>
          </a:p>
        </p:txBody>
      </p:sp>
      <p:sp>
        <p:nvSpPr>
          <p:cNvPr id="11" name="Rectangle: Rounded Corners 10">
            <a:extLst>
              <a:ext uri="{FF2B5EF4-FFF2-40B4-BE49-F238E27FC236}">
                <a16:creationId xmlns:a16="http://schemas.microsoft.com/office/drawing/2014/main" id="{125B1388-9AD6-4F44-AADF-6BD14978F72E}"/>
              </a:ext>
            </a:extLst>
          </p:cNvPr>
          <p:cNvSpPr/>
          <p:nvPr/>
        </p:nvSpPr>
        <p:spPr>
          <a:xfrm>
            <a:off x="7965589"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2" name="Rectangle: Rounded Corners 11">
            <a:extLst>
              <a:ext uri="{FF2B5EF4-FFF2-40B4-BE49-F238E27FC236}">
                <a16:creationId xmlns:a16="http://schemas.microsoft.com/office/drawing/2014/main" id="{4CD0265D-93E6-446E-A1C8-A58F5CF41F0A}"/>
              </a:ext>
            </a:extLst>
          </p:cNvPr>
          <p:cNvSpPr/>
          <p:nvPr/>
        </p:nvSpPr>
        <p:spPr>
          <a:xfrm>
            <a:off x="9880996" y="2258474"/>
            <a:ext cx="1360151" cy="1079114"/>
          </a:xfrm>
          <a:prstGeom prst="roundRect">
            <a:avLst>
              <a:gd name="adj" fmla="val 8060"/>
            </a:avLst>
          </a:prstGeom>
          <a:solidFill>
            <a:srgbClr val="E50914"/>
          </a:solidFill>
          <a:ln>
            <a:noFill/>
          </a:ln>
          <a:effectLst>
            <a:outerShdw blurRad="762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Premium</a:t>
            </a:r>
          </a:p>
        </p:txBody>
      </p:sp>
      <p:sp>
        <p:nvSpPr>
          <p:cNvPr id="13" name="TextBox 12">
            <a:extLst>
              <a:ext uri="{FF2B5EF4-FFF2-40B4-BE49-F238E27FC236}">
                <a16:creationId xmlns:a16="http://schemas.microsoft.com/office/drawing/2014/main" id="{AC0A1861-8A12-49F2-9223-D84D564FF786}"/>
              </a:ext>
            </a:extLst>
          </p:cNvPr>
          <p:cNvSpPr txBox="1"/>
          <p:nvPr/>
        </p:nvSpPr>
        <p:spPr>
          <a:xfrm>
            <a:off x="908101" y="4551991"/>
            <a:ext cx="119936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Video Quality</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a:extLst>
              <a:ext uri="{FF2B5EF4-FFF2-40B4-BE49-F238E27FC236}">
                <a16:creationId xmlns:a16="http://schemas.microsoft.com/office/drawing/2014/main" id="{C85CC06D-39AF-47B5-979D-460148CC2156}"/>
              </a:ext>
            </a:extLst>
          </p:cNvPr>
          <p:cNvSpPr txBox="1"/>
          <p:nvPr/>
        </p:nvSpPr>
        <p:spPr>
          <a:xfrm>
            <a:off x="908101" y="5219589"/>
            <a:ext cx="986360"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Resolution</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 name="TextBox 14">
            <a:extLst>
              <a:ext uri="{FF2B5EF4-FFF2-40B4-BE49-F238E27FC236}">
                <a16:creationId xmlns:a16="http://schemas.microsoft.com/office/drawing/2014/main" id="{C43BB4E6-3943-474D-AF78-B3748FB88B96}"/>
              </a:ext>
            </a:extLst>
          </p:cNvPr>
          <p:cNvSpPr txBox="1"/>
          <p:nvPr/>
        </p:nvSpPr>
        <p:spPr>
          <a:xfrm>
            <a:off x="908101" y="5887188"/>
            <a:ext cx="1612173"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Number of Devices</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6" name="TextBox 15">
            <a:extLst>
              <a:ext uri="{FF2B5EF4-FFF2-40B4-BE49-F238E27FC236}">
                <a16:creationId xmlns:a16="http://schemas.microsoft.com/office/drawing/2014/main" id="{96608362-0DA4-4F61-AF04-35E5EBC4F0CE}"/>
              </a:ext>
            </a:extLst>
          </p:cNvPr>
          <p:cNvSpPr txBox="1"/>
          <p:nvPr/>
        </p:nvSpPr>
        <p:spPr>
          <a:xfrm>
            <a:off x="908101" y="3884393"/>
            <a:ext cx="569387" cy="276999"/>
          </a:xfrm>
          <a:prstGeom prst="rect">
            <a:avLst/>
          </a:prstGeom>
          <a:noFill/>
        </p:spPr>
        <p:txBody>
          <a:bodyPr wrap="none" rtlCol="0">
            <a:spAutoFit/>
          </a:bodyPr>
          <a:lstStyle/>
          <a:p>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Price</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 name="TextBox 16">
            <a:extLst>
              <a:ext uri="{FF2B5EF4-FFF2-40B4-BE49-F238E27FC236}">
                <a16:creationId xmlns:a16="http://schemas.microsoft.com/office/drawing/2014/main" id="{6A477686-455E-4191-BDB7-54204492DD86}"/>
              </a:ext>
            </a:extLst>
          </p:cNvPr>
          <p:cNvSpPr txBox="1"/>
          <p:nvPr/>
        </p:nvSpPr>
        <p:spPr>
          <a:xfrm>
            <a:off x="4519175" y="3884393"/>
            <a:ext cx="550151"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₹199</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8" name="TextBox 17">
            <a:extLst>
              <a:ext uri="{FF2B5EF4-FFF2-40B4-BE49-F238E27FC236}">
                <a16:creationId xmlns:a16="http://schemas.microsoft.com/office/drawing/2014/main" id="{173014B4-115A-4175-A269-010165C4A4CE}"/>
              </a:ext>
            </a:extLst>
          </p:cNvPr>
          <p:cNvSpPr txBox="1"/>
          <p:nvPr/>
        </p:nvSpPr>
        <p:spPr>
          <a:xfrm>
            <a:off x="4499938" y="4551990"/>
            <a:ext cx="588624"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19" name="TextBox 18">
            <a:extLst>
              <a:ext uri="{FF2B5EF4-FFF2-40B4-BE49-F238E27FC236}">
                <a16:creationId xmlns:a16="http://schemas.microsoft.com/office/drawing/2014/main" id="{43B8ADE9-2042-49DB-ADA9-1A8AD3015FC1}"/>
              </a:ext>
            </a:extLst>
          </p:cNvPr>
          <p:cNvSpPr txBox="1"/>
          <p:nvPr/>
        </p:nvSpPr>
        <p:spPr>
          <a:xfrm>
            <a:off x="4497534" y="5219589"/>
            <a:ext cx="593432"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480p</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0" name="TextBox 19">
            <a:extLst>
              <a:ext uri="{FF2B5EF4-FFF2-40B4-BE49-F238E27FC236}">
                <a16:creationId xmlns:a16="http://schemas.microsoft.com/office/drawing/2014/main" id="{099A83AA-99A9-41F2-BE44-373F04D82E67}"/>
              </a:ext>
            </a:extLst>
          </p:cNvPr>
          <p:cNvSpPr txBox="1"/>
          <p:nvPr/>
        </p:nvSpPr>
        <p:spPr>
          <a:xfrm>
            <a:off x="4664246" y="5887188"/>
            <a:ext cx="260007" cy="276999"/>
          </a:xfrm>
          <a:prstGeom prst="rect">
            <a:avLst/>
          </a:prstGeom>
          <a:noFill/>
        </p:spPr>
        <p:txBody>
          <a:bodyPr wrap="none" rtlCol="0">
            <a:spAutoFit/>
          </a:bodyPr>
          <a:lstStyle/>
          <a:p>
            <a:pPr algn="ctr"/>
            <a:r>
              <a:rPr lang="en-IN" sz="12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effectLst>
                <a:outerShdw blurRad="76200" dist="63500" dir="5400000" algn="t" rotWithShape="0">
                  <a:prstClr val="black">
                    <a:alpha val="40000"/>
                  </a:prstClr>
                </a:outerShdw>
              </a:effectLst>
              <a:latin typeface="Inter" panose="02000503000000020004" pitchFamily="50" charset="0"/>
              <a:ea typeface="Inter" panose="02000503000000020004" pitchFamily="50" charset="0"/>
              <a:cs typeface="Inter" panose="02000503000000020004" pitchFamily="50" charset="0"/>
            </a:endParaRPr>
          </a:p>
        </p:txBody>
      </p:sp>
      <p:sp>
        <p:nvSpPr>
          <p:cNvPr id="21" name="TextBox 20">
            <a:extLst>
              <a:ext uri="{FF2B5EF4-FFF2-40B4-BE49-F238E27FC236}">
                <a16:creationId xmlns:a16="http://schemas.microsoft.com/office/drawing/2014/main" id="{B094F1EE-2B53-4D76-A523-025187D9F8EF}"/>
              </a:ext>
            </a:extLst>
          </p:cNvPr>
          <p:cNvSpPr txBox="1"/>
          <p:nvPr/>
        </p:nvSpPr>
        <p:spPr>
          <a:xfrm>
            <a:off x="6412923"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2" name="TextBox 21">
            <a:extLst>
              <a:ext uri="{FF2B5EF4-FFF2-40B4-BE49-F238E27FC236}">
                <a16:creationId xmlns:a16="http://schemas.microsoft.com/office/drawing/2014/main" id="{CD3C1346-7FDE-4F6E-AF97-C8905C409E1F}"/>
              </a:ext>
            </a:extLst>
          </p:cNvPr>
          <p:cNvSpPr txBox="1"/>
          <p:nvPr/>
        </p:nvSpPr>
        <p:spPr>
          <a:xfrm>
            <a:off x="6408113" y="4551990"/>
            <a:ext cx="588624"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Good</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3" name="TextBox 22">
            <a:extLst>
              <a:ext uri="{FF2B5EF4-FFF2-40B4-BE49-F238E27FC236}">
                <a16:creationId xmlns:a16="http://schemas.microsoft.com/office/drawing/2014/main" id="{F5D51483-4AFC-4156-A472-1712F28B149B}"/>
              </a:ext>
            </a:extLst>
          </p:cNvPr>
          <p:cNvSpPr txBox="1"/>
          <p:nvPr/>
        </p:nvSpPr>
        <p:spPr>
          <a:xfrm>
            <a:off x="6414525" y="5219589"/>
            <a:ext cx="5758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720p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4" name="TextBox 23">
            <a:extLst>
              <a:ext uri="{FF2B5EF4-FFF2-40B4-BE49-F238E27FC236}">
                <a16:creationId xmlns:a16="http://schemas.microsoft.com/office/drawing/2014/main" id="{B2A38AF3-FD9A-48AD-97CD-FF9D1E9AC49F}"/>
              </a:ext>
            </a:extLst>
          </p:cNvPr>
          <p:cNvSpPr txBox="1"/>
          <p:nvPr/>
        </p:nvSpPr>
        <p:spPr>
          <a:xfrm>
            <a:off x="6572421" y="5887188"/>
            <a:ext cx="260007"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5" name="TextBox 24">
            <a:extLst>
              <a:ext uri="{FF2B5EF4-FFF2-40B4-BE49-F238E27FC236}">
                <a16:creationId xmlns:a16="http://schemas.microsoft.com/office/drawing/2014/main" id="{37A2F543-D46C-4F6F-B3F1-27F20C51C1C2}"/>
              </a:ext>
            </a:extLst>
          </p:cNvPr>
          <p:cNvSpPr txBox="1"/>
          <p:nvPr/>
        </p:nvSpPr>
        <p:spPr>
          <a:xfrm>
            <a:off x="8364928" y="3884393"/>
            <a:ext cx="579005"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₹649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6" name="TextBox 25">
            <a:extLst>
              <a:ext uri="{FF2B5EF4-FFF2-40B4-BE49-F238E27FC236}">
                <a16:creationId xmlns:a16="http://schemas.microsoft.com/office/drawing/2014/main" id="{570A7693-18F7-4790-BDB5-A62802BA6D3D}"/>
              </a:ext>
            </a:extLst>
          </p:cNvPr>
          <p:cNvSpPr txBox="1"/>
          <p:nvPr/>
        </p:nvSpPr>
        <p:spPr>
          <a:xfrm>
            <a:off x="8330111" y="4551990"/>
            <a:ext cx="64864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Better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7" name="TextBox 26">
            <a:extLst>
              <a:ext uri="{FF2B5EF4-FFF2-40B4-BE49-F238E27FC236}">
                <a16:creationId xmlns:a16="http://schemas.microsoft.com/office/drawing/2014/main" id="{D703D8C7-EFB5-41E0-B71F-EC698A108EE5}"/>
              </a:ext>
            </a:extLst>
          </p:cNvPr>
          <p:cNvSpPr txBox="1"/>
          <p:nvPr/>
        </p:nvSpPr>
        <p:spPr>
          <a:xfrm>
            <a:off x="8319243" y="5219589"/>
            <a:ext cx="67037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1080p</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8" name="TextBox 27">
            <a:extLst>
              <a:ext uri="{FF2B5EF4-FFF2-40B4-BE49-F238E27FC236}">
                <a16:creationId xmlns:a16="http://schemas.microsoft.com/office/drawing/2014/main" id="{D25C7638-5D01-4DDC-A408-A9BE806909BD}"/>
              </a:ext>
            </a:extLst>
          </p:cNvPr>
          <p:cNvSpPr txBox="1"/>
          <p:nvPr/>
        </p:nvSpPr>
        <p:spPr>
          <a:xfrm>
            <a:off x="8514007" y="5887188"/>
            <a:ext cx="280846"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2</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29" name="TextBox 28">
            <a:extLst>
              <a:ext uri="{FF2B5EF4-FFF2-40B4-BE49-F238E27FC236}">
                <a16:creationId xmlns:a16="http://schemas.microsoft.com/office/drawing/2014/main" id="{2264244B-D359-4EB7-9872-E2B05EE7BEF7}"/>
              </a:ext>
            </a:extLst>
          </p:cNvPr>
          <p:cNvSpPr txBox="1"/>
          <p:nvPr/>
        </p:nvSpPr>
        <p:spPr>
          <a:xfrm>
            <a:off x="10276050" y="3884393"/>
            <a:ext cx="564643"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₹799</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 name="TextBox 29">
            <a:extLst>
              <a:ext uri="{FF2B5EF4-FFF2-40B4-BE49-F238E27FC236}">
                <a16:creationId xmlns:a16="http://schemas.microsoft.com/office/drawing/2014/main" id="{6E033804-1E5E-42E7-996B-AC29DFCB9DC8}"/>
              </a:ext>
            </a:extLst>
          </p:cNvPr>
          <p:cNvSpPr txBox="1"/>
          <p:nvPr/>
        </p:nvSpPr>
        <p:spPr>
          <a:xfrm>
            <a:off x="10296921" y="4551990"/>
            <a:ext cx="522900"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Best</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1" name="TextBox 30">
            <a:extLst>
              <a:ext uri="{FF2B5EF4-FFF2-40B4-BE49-F238E27FC236}">
                <a16:creationId xmlns:a16="http://schemas.microsoft.com/office/drawing/2014/main" id="{E216A2F7-366E-41E5-A9BF-E6E4565E023E}"/>
              </a:ext>
            </a:extLst>
          </p:cNvPr>
          <p:cNvSpPr txBox="1"/>
          <p:nvPr/>
        </p:nvSpPr>
        <p:spPr>
          <a:xfrm>
            <a:off x="10187116" y="5219589"/>
            <a:ext cx="742511"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4k HDR</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2" name="TextBox 31">
            <a:extLst>
              <a:ext uri="{FF2B5EF4-FFF2-40B4-BE49-F238E27FC236}">
                <a16:creationId xmlns:a16="http://schemas.microsoft.com/office/drawing/2014/main" id="{21A4470A-302C-484C-BE0B-BBAE74B854D9}"/>
              </a:ext>
            </a:extLst>
          </p:cNvPr>
          <p:cNvSpPr txBox="1"/>
          <p:nvPr/>
        </p:nvSpPr>
        <p:spPr>
          <a:xfrm>
            <a:off x="10413940" y="5887188"/>
            <a:ext cx="288862" cy="27699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4</a:t>
            </a:r>
            <a:endParaRPr lang="en-IN" sz="36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4" name="TextBox 33">
            <a:extLst>
              <a:ext uri="{FF2B5EF4-FFF2-40B4-BE49-F238E27FC236}">
                <a16:creationId xmlns:a16="http://schemas.microsoft.com/office/drawing/2014/main" id="{C15B60FF-2E5A-4797-AEB6-CFE4E25B9904}"/>
              </a:ext>
            </a:extLst>
          </p:cNvPr>
          <p:cNvSpPr txBox="1"/>
          <p:nvPr/>
        </p:nvSpPr>
        <p:spPr>
          <a:xfrm>
            <a:off x="798513" y="433099"/>
            <a:ext cx="214353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PRICING</a:t>
            </a:r>
          </a:p>
        </p:txBody>
      </p:sp>
      <p:sp>
        <p:nvSpPr>
          <p:cNvPr id="35" name="TextBox 34">
            <a:extLst>
              <a:ext uri="{FF2B5EF4-FFF2-40B4-BE49-F238E27FC236}">
                <a16:creationId xmlns:a16="http://schemas.microsoft.com/office/drawing/2014/main" id="{1A89C53B-6D84-4A51-9CD8-B82A7C18CCF8}"/>
              </a:ext>
            </a:extLst>
          </p:cNvPr>
          <p:cNvSpPr txBox="1"/>
          <p:nvPr/>
        </p:nvSpPr>
        <p:spPr>
          <a:xfrm>
            <a:off x="841426" y="107415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33" name="Isosceles Triangle 32">
            <a:extLst>
              <a:ext uri="{FF2B5EF4-FFF2-40B4-BE49-F238E27FC236}">
                <a16:creationId xmlns:a16="http://schemas.microsoft.com/office/drawing/2014/main" id="{BA9D7AE0-2AD6-4EFD-94D8-DEBF767EDFCC}"/>
              </a:ext>
            </a:extLst>
          </p:cNvPr>
          <p:cNvSpPr/>
          <p:nvPr/>
        </p:nvSpPr>
        <p:spPr>
          <a:xfrm rot="10800000">
            <a:off x="4637364" y="3270249"/>
            <a:ext cx="313772" cy="220543"/>
          </a:xfrm>
          <a:prstGeom prst="triangle">
            <a:avLst/>
          </a:prstGeom>
          <a:solidFill>
            <a:srgbClr val="E50914"/>
          </a:solidFill>
          <a:ln>
            <a:noFill/>
          </a:ln>
          <a:effectLst>
            <a:outerShdw blurRad="114300" dist="1016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6AEB18FA-2165-4971-B0FF-36057CEAE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817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92710B-7F56-42C9-9ABE-F102F7C63908}"/>
              </a:ext>
            </a:extLst>
          </p:cNvPr>
          <p:cNvGrpSpPr/>
          <p:nvPr/>
        </p:nvGrpSpPr>
        <p:grpSpPr>
          <a:xfrm>
            <a:off x="1400175" y="1699837"/>
            <a:ext cx="9391650" cy="4650840"/>
            <a:chOff x="4053923" y="2055901"/>
            <a:chExt cx="8118295" cy="4020224"/>
          </a:xfrm>
          <a:solidFill>
            <a:srgbClr val="E50914"/>
          </a:solidFill>
        </p:grpSpPr>
        <p:sp>
          <p:nvSpPr>
            <p:cNvPr id="13" name="Freeform 5">
              <a:extLst>
                <a:ext uri="{FF2B5EF4-FFF2-40B4-BE49-F238E27FC236}">
                  <a16:creationId xmlns:a16="http://schemas.microsoft.com/office/drawing/2014/main" id="{9FAF249D-96E9-410F-8D25-883153299D7E}"/>
                </a:ext>
              </a:extLst>
            </p:cNvPr>
            <p:cNvSpPr>
              <a:spLocks/>
            </p:cNvSpPr>
            <p:nvPr/>
          </p:nvSpPr>
          <p:spPr bwMode="auto">
            <a:xfrm>
              <a:off x="9267724" y="3249430"/>
              <a:ext cx="342825" cy="276163"/>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 name="Freeform 6">
              <a:extLst>
                <a:ext uri="{FF2B5EF4-FFF2-40B4-BE49-F238E27FC236}">
                  <a16:creationId xmlns:a16="http://schemas.microsoft.com/office/drawing/2014/main" id="{EFA22450-6B3C-4D73-9E5A-FA56E73AEFFF}"/>
                </a:ext>
              </a:extLst>
            </p:cNvPr>
            <p:cNvSpPr>
              <a:spLocks/>
            </p:cNvSpPr>
            <p:nvPr/>
          </p:nvSpPr>
          <p:spPr bwMode="auto">
            <a:xfrm>
              <a:off x="8045616" y="4588976"/>
              <a:ext cx="331715" cy="363455"/>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7">
              <a:extLst>
                <a:ext uri="{FF2B5EF4-FFF2-40B4-BE49-F238E27FC236}">
                  <a16:creationId xmlns:a16="http://schemas.microsoft.com/office/drawing/2014/main" id="{804CCE69-6D87-4F30-9024-74160CADD88D}"/>
                </a:ext>
              </a:extLst>
            </p:cNvPr>
            <p:cNvSpPr>
              <a:spLocks/>
            </p:cNvSpPr>
            <p:nvPr/>
          </p:nvSpPr>
          <p:spPr bwMode="auto">
            <a:xfrm>
              <a:off x="8056725" y="4544536"/>
              <a:ext cx="28569" cy="41266"/>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8">
              <a:extLst>
                <a:ext uri="{FF2B5EF4-FFF2-40B4-BE49-F238E27FC236}">
                  <a16:creationId xmlns:a16="http://schemas.microsoft.com/office/drawing/2014/main" id="{B4BBAA47-517D-48FA-B82A-920585020F85}"/>
                </a:ext>
              </a:extLst>
            </p:cNvPr>
            <p:cNvSpPr>
              <a:spLocks/>
            </p:cNvSpPr>
            <p:nvPr/>
          </p:nvSpPr>
          <p:spPr bwMode="auto">
            <a:xfrm>
              <a:off x="8207506" y="3124046"/>
              <a:ext cx="46027" cy="9205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9">
              <a:extLst>
                <a:ext uri="{FF2B5EF4-FFF2-40B4-BE49-F238E27FC236}">
                  <a16:creationId xmlns:a16="http://schemas.microsoft.com/office/drawing/2014/main" id="{9BC214A7-42D4-4876-8217-AF62C87AB199}"/>
                </a:ext>
              </a:extLst>
            </p:cNvPr>
            <p:cNvSpPr>
              <a:spLocks/>
            </p:cNvSpPr>
            <p:nvPr/>
          </p:nvSpPr>
          <p:spPr bwMode="auto">
            <a:xfrm>
              <a:off x="9080441" y="3623995"/>
              <a:ext cx="122210" cy="107926"/>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0">
              <a:extLst>
                <a:ext uri="{FF2B5EF4-FFF2-40B4-BE49-F238E27FC236}">
                  <a16:creationId xmlns:a16="http://schemas.microsoft.com/office/drawing/2014/main" id="{6892C2F0-3E69-46B2-B517-8DF1CA87FE5D}"/>
                </a:ext>
              </a:extLst>
            </p:cNvPr>
            <p:cNvSpPr>
              <a:spLocks/>
            </p:cNvSpPr>
            <p:nvPr/>
          </p:nvSpPr>
          <p:spPr bwMode="auto">
            <a:xfrm>
              <a:off x="6182297" y="5992007"/>
              <a:ext cx="106339" cy="74595"/>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 name="Freeform 11">
              <a:extLst>
                <a:ext uri="{FF2B5EF4-FFF2-40B4-BE49-F238E27FC236}">
                  <a16:creationId xmlns:a16="http://schemas.microsoft.com/office/drawing/2014/main" id="{B0AB973A-73C4-4524-902D-38A21D6BC61B}"/>
                </a:ext>
              </a:extLst>
            </p:cNvPr>
            <p:cNvSpPr>
              <a:spLocks/>
            </p:cNvSpPr>
            <p:nvPr/>
          </p:nvSpPr>
          <p:spPr bwMode="auto">
            <a:xfrm>
              <a:off x="5942636" y="5069879"/>
              <a:ext cx="412660" cy="912604"/>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 name="Freeform 12">
              <a:extLst>
                <a:ext uri="{FF2B5EF4-FFF2-40B4-BE49-F238E27FC236}">
                  <a16:creationId xmlns:a16="http://schemas.microsoft.com/office/drawing/2014/main" id="{9BB245B3-6D11-4303-AE85-5EF0AC851C20}"/>
                </a:ext>
              </a:extLst>
            </p:cNvPr>
            <p:cNvSpPr>
              <a:spLocks/>
            </p:cNvSpPr>
            <p:nvPr/>
          </p:nvSpPr>
          <p:spPr bwMode="auto">
            <a:xfrm>
              <a:off x="8804276" y="3166899"/>
              <a:ext cx="84119" cy="7618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 name="Freeform 13">
              <a:extLst>
                <a:ext uri="{FF2B5EF4-FFF2-40B4-BE49-F238E27FC236}">
                  <a16:creationId xmlns:a16="http://schemas.microsoft.com/office/drawing/2014/main" id="{6C22C1C2-8FF6-4E2A-B91F-759D01392D88}"/>
                </a:ext>
              </a:extLst>
            </p:cNvPr>
            <p:cNvSpPr>
              <a:spLocks/>
            </p:cNvSpPr>
            <p:nvPr/>
          </p:nvSpPr>
          <p:spPr bwMode="auto">
            <a:xfrm>
              <a:off x="11258016" y="5639662"/>
              <a:ext cx="107927" cy="87292"/>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 name="Freeform 14">
              <a:extLst>
                <a:ext uri="{FF2B5EF4-FFF2-40B4-BE49-F238E27FC236}">
                  <a16:creationId xmlns:a16="http://schemas.microsoft.com/office/drawing/2014/main" id="{EB86D18A-1C36-4EDE-AA16-7D0D9ED9C3A6}"/>
                </a:ext>
              </a:extLst>
            </p:cNvPr>
            <p:cNvSpPr>
              <a:spLocks/>
            </p:cNvSpPr>
            <p:nvPr/>
          </p:nvSpPr>
          <p:spPr bwMode="auto">
            <a:xfrm>
              <a:off x="10639026" y="4733405"/>
              <a:ext cx="1061805" cy="857056"/>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 name="Freeform 15">
              <a:extLst>
                <a:ext uri="{FF2B5EF4-FFF2-40B4-BE49-F238E27FC236}">
                  <a16:creationId xmlns:a16="http://schemas.microsoft.com/office/drawing/2014/main" id="{3A32A3C1-C8B8-414A-B0BC-4A236AE4A3AE}"/>
                </a:ext>
              </a:extLst>
            </p:cNvPr>
            <p:cNvSpPr>
              <a:spLocks/>
            </p:cNvSpPr>
            <p:nvPr/>
          </p:nvSpPr>
          <p:spPr bwMode="auto">
            <a:xfrm>
              <a:off x="7963084" y="2935176"/>
              <a:ext cx="174587" cy="77769"/>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 name="Freeform 16">
              <a:extLst>
                <a:ext uri="{FF2B5EF4-FFF2-40B4-BE49-F238E27FC236}">
                  <a16:creationId xmlns:a16="http://schemas.microsoft.com/office/drawing/2014/main" id="{CE29A718-6E0D-482C-8AE6-37FACF2068DC}"/>
                </a:ext>
              </a:extLst>
            </p:cNvPr>
            <p:cNvSpPr>
              <a:spLocks/>
            </p:cNvSpPr>
            <p:nvPr/>
          </p:nvSpPr>
          <p:spPr bwMode="auto">
            <a:xfrm>
              <a:off x="8840779" y="3211339"/>
              <a:ext cx="39679" cy="31743"/>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17">
              <a:extLst>
                <a:ext uri="{FF2B5EF4-FFF2-40B4-BE49-F238E27FC236}">
                  <a16:creationId xmlns:a16="http://schemas.microsoft.com/office/drawing/2014/main" id="{1B36B211-2C68-4011-BD06-3F5F880FD03E}"/>
                </a:ext>
              </a:extLst>
            </p:cNvPr>
            <p:cNvSpPr>
              <a:spLocks/>
            </p:cNvSpPr>
            <p:nvPr/>
          </p:nvSpPr>
          <p:spPr bwMode="auto">
            <a:xfrm>
              <a:off x="8836019" y="3147853"/>
              <a:ext cx="139670" cy="107926"/>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18">
              <a:extLst>
                <a:ext uri="{FF2B5EF4-FFF2-40B4-BE49-F238E27FC236}">
                  <a16:creationId xmlns:a16="http://schemas.microsoft.com/office/drawing/2014/main" id="{B174A530-45D4-4B69-910D-99F59AE0477D}"/>
                </a:ext>
              </a:extLst>
            </p:cNvPr>
            <p:cNvSpPr>
              <a:spLocks/>
            </p:cNvSpPr>
            <p:nvPr/>
          </p:nvSpPr>
          <p:spPr bwMode="auto">
            <a:xfrm>
              <a:off x="8512240" y="4482637"/>
              <a:ext cx="46027" cy="63486"/>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19">
              <a:extLst>
                <a:ext uri="{FF2B5EF4-FFF2-40B4-BE49-F238E27FC236}">
                  <a16:creationId xmlns:a16="http://schemas.microsoft.com/office/drawing/2014/main" id="{1FC7CE4A-4188-422C-A9EB-E1B5976C6E78}"/>
                </a:ext>
              </a:extLst>
            </p:cNvPr>
            <p:cNvSpPr>
              <a:spLocks/>
            </p:cNvSpPr>
            <p:nvPr/>
          </p:nvSpPr>
          <p:spPr bwMode="auto">
            <a:xfrm>
              <a:off x="7796432" y="2865343"/>
              <a:ext cx="85707" cy="55550"/>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 name="Freeform 20">
              <a:extLst>
                <a:ext uri="{FF2B5EF4-FFF2-40B4-BE49-F238E27FC236}">
                  <a16:creationId xmlns:a16="http://schemas.microsoft.com/office/drawing/2014/main" id="{76E676CB-3B55-40B8-9A01-6F2F5104745C}"/>
                </a:ext>
              </a:extLst>
            </p:cNvPr>
            <p:cNvSpPr>
              <a:spLocks/>
            </p:cNvSpPr>
            <p:nvPr/>
          </p:nvSpPr>
          <p:spPr bwMode="auto">
            <a:xfrm>
              <a:off x="7759928" y="4041412"/>
              <a:ext cx="80944" cy="184108"/>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1">
              <a:extLst>
                <a:ext uri="{FF2B5EF4-FFF2-40B4-BE49-F238E27FC236}">
                  <a16:creationId xmlns:a16="http://schemas.microsoft.com/office/drawing/2014/main" id="{E82218D5-5847-4353-B69F-A82778872118}"/>
                </a:ext>
              </a:extLst>
            </p:cNvPr>
            <p:cNvSpPr>
              <a:spLocks/>
            </p:cNvSpPr>
            <p:nvPr/>
          </p:nvSpPr>
          <p:spPr bwMode="auto">
            <a:xfrm>
              <a:off x="7594864" y="3954120"/>
              <a:ext cx="201568" cy="166649"/>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22">
              <a:extLst>
                <a:ext uri="{FF2B5EF4-FFF2-40B4-BE49-F238E27FC236}">
                  <a16:creationId xmlns:a16="http://schemas.microsoft.com/office/drawing/2014/main" id="{5EA937E6-DC48-4E8A-A358-AA4BB7DBD53A}"/>
                </a:ext>
              </a:extLst>
            </p:cNvPr>
            <p:cNvSpPr>
              <a:spLocks/>
            </p:cNvSpPr>
            <p:nvPr/>
          </p:nvSpPr>
          <p:spPr bwMode="auto">
            <a:xfrm>
              <a:off x="10023210" y="3612885"/>
              <a:ext cx="136495" cy="172998"/>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23">
              <a:extLst>
                <a:ext uri="{FF2B5EF4-FFF2-40B4-BE49-F238E27FC236}">
                  <a16:creationId xmlns:a16="http://schemas.microsoft.com/office/drawing/2014/main" id="{DCB5A13E-D7E9-4EC5-8670-EF995B209EAE}"/>
                </a:ext>
              </a:extLst>
            </p:cNvPr>
            <p:cNvSpPr>
              <a:spLocks/>
            </p:cNvSpPr>
            <p:nvPr/>
          </p:nvSpPr>
          <p:spPr bwMode="auto">
            <a:xfrm>
              <a:off x="8278927" y="3078019"/>
              <a:ext cx="147605" cy="88880"/>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2" name="Freeform 24">
              <a:extLst>
                <a:ext uri="{FF2B5EF4-FFF2-40B4-BE49-F238E27FC236}">
                  <a16:creationId xmlns:a16="http://schemas.microsoft.com/office/drawing/2014/main" id="{5E530B2F-3A51-47A5-B50C-F60ADEB266BC}"/>
                </a:ext>
              </a:extLst>
            </p:cNvPr>
            <p:cNvSpPr>
              <a:spLocks/>
            </p:cNvSpPr>
            <p:nvPr/>
          </p:nvSpPr>
          <p:spPr bwMode="auto">
            <a:xfrm>
              <a:off x="8117037" y="3047863"/>
              <a:ext cx="93642" cy="77769"/>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3" name="Freeform 25">
              <a:extLst>
                <a:ext uri="{FF2B5EF4-FFF2-40B4-BE49-F238E27FC236}">
                  <a16:creationId xmlns:a16="http://schemas.microsoft.com/office/drawing/2014/main" id="{02E78187-DF23-4DCF-8B07-915DF453ACD6}"/>
                </a:ext>
              </a:extLst>
            </p:cNvPr>
            <p:cNvSpPr>
              <a:spLocks/>
            </p:cNvSpPr>
            <p:nvPr/>
          </p:nvSpPr>
          <p:spPr bwMode="auto">
            <a:xfrm>
              <a:off x="8266230" y="2730435"/>
              <a:ext cx="211091" cy="139668"/>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4" name="Freeform 26">
              <a:extLst>
                <a:ext uri="{FF2B5EF4-FFF2-40B4-BE49-F238E27FC236}">
                  <a16:creationId xmlns:a16="http://schemas.microsoft.com/office/drawing/2014/main" id="{9071CD30-74D5-4EAE-8DFF-57AAB20D034F}"/>
                </a:ext>
              </a:extLst>
            </p:cNvPr>
            <p:cNvSpPr>
              <a:spLocks/>
            </p:cNvSpPr>
            <p:nvPr/>
          </p:nvSpPr>
          <p:spPr bwMode="auto">
            <a:xfrm>
              <a:off x="5388720" y="3852543"/>
              <a:ext cx="38092" cy="79357"/>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5" name="Freeform 27">
              <a:extLst>
                <a:ext uri="{FF2B5EF4-FFF2-40B4-BE49-F238E27FC236}">
                  <a16:creationId xmlns:a16="http://schemas.microsoft.com/office/drawing/2014/main" id="{EF1AE1A6-ED40-4C1A-881E-93B5CD4195B2}"/>
                </a:ext>
              </a:extLst>
            </p:cNvPr>
            <p:cNvSpPr>
              <a:spLocks/>
            </p:cNvSpPr>
            <p:nvPr/>
          </p:nvSpPr>
          <p:spPr bwMode="auto">
            <a:xfrm>
              <a:off x="5896609" y="4706424"/>
              <a:ext cx="333302" cy="395197"/>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6" name="Freeform 28">
              <a:extLst>
                <a:ext uri="{FF2B5EF4-FFF2-40B4-BE49-F238E27FC236}">
                  <a16:creationId xmlns:a16="http://schemas.microsoft.com/office/drawing/2014/main" id="{6E7EB7AE-74BA-4A22-933D-AEE75FAA8399}"/>
                </a:ext>
              </a:extLst>
            </p:cNvPr>
            <p:cNvSpPr>
              <a:spLocks/>
            </p:cNvSpPr>
            <p:nvPr/>
          </p:nvSpPr>
          <p:spPr bwMode="auto">
            <a:xfrm>
              <a:off x="5772810" y="4254089"/>
              <a:ext cx="1044348" cy="1176069"/>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7" name="Freeform 29">
              <a:extLst>
                <a:ext uri="{FF2B5EF4-FFF2-40B4-BE49-F238E27FC236}">
                  <a16:creationId xmlns:a16="http://schemas.microsoft.com/office/drawing/2014/main" id="{555241B1-0821-4ED4-9FBA-BAA8DF57544B}"/>
                </a:ext>
              </a:extLst>
            </p:cNvPr>
            <p:cNvSpPr>
              <a:spLocks/>
            </p:cNvSpPr>
            <p:nvPr/>
          </p:nvSpPr>
          <p:spPr bwMode="auto">
            <a:xfrm>
              <a:off x="10778695" y="4246153"/>
              <a:ext cx="33330" cy="42852"/>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8" name="Freeform 30">
              <a:extLst>
                <a:ext uri="{FF2B5EF4-FFF2-40B4-BE49-F238E27FC236}">
                  <a16:creationId xmlns:a16="http://schemas.microsoft.com/office/drawing/2014/main" id="{B894EA91-34A3-4714-BDA9-6A6513F9DBAF}"/>
                </a:ext>
              </a:extLst>
            </p:cNvPr>
            <p:cNvSpPr>
              <a:spLocks/>
            </p:cNvSpPr>
            <p:nvPr/>
          </p:nvSpPr>
          <p:spPr bwMode="auto">
            <a:xfrm>
              <a:off x="10029559" y="3557335"/>
              <a:ext cx="87293" cy="47614"/>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9" name="Freeform 31">
              <a:extLst>
                <a:ext uri="{FF2B5EF4-FFF2-40B4-BE49-F238E27FC236}">
                  <a16:creationId xmlns:a16="http://schemas.microsoft.com/office/drawing/2014/main" id="{8F5FCAF9-DDA3-4791-AB61-CFE88B2BD9EE}"/>
                </a:ext>
              </a:extLst>
            </p:cNvPr>
            <p:cNvSpPr>
              <a:spLocks/>
            </p:cNvSpPr>
            <p:nvPr/>
          </p:nvSpPr>
          <p:spPr bwMode="auto">
            <a:xfrm>
              <a:off x="8256707" y="4944495"/>
              <a:ext cx="250771" cy="276163"/>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0" name="Freeform 32">
              <a:extLst>
                <a:ext uri="{FF2B5EF4-FFF2-40B4-BE49-F238E27FC236}">
                  <a16:creationId xmlns:a16="http://schemas.microsoft.com/office/drawing/2014/main" id="{179A3DEA-1906-433B-9536-EAD9BC57F710}"/>
                </a:ext>
              </a:extLst>
            </p:cNvPr>
            <p:cNvSpPr>
              <a:spLocks/>
            </p:cNvSpPr>
            <p:nvPr/>
          </p:nvSpPr>
          <p:spPr bwMode="auto">
            <a:xfrm>
              <a:off x="8124974" y="4074742"/>
              <a:ext cx="342825" cy="268226"/>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1" name="Freeform 33">
              <a:extLst>
                <a:ext uri="{FF2B5EF4-FFF2-40B4-BE49-F238E27FC236}">
                  <a16:creationId xmlns:a16="http://schemas.microsoft.com/office/drawing/2014/main" id="{49C2A7E6-3CEC-455D-B0E3-B128B4E3C8DE}"/>
                </a:ext>
              </a:extLst>
            </p:cNvPr>
            <p:cNvSpPr>
              <a:spLocks/>
            </p:cNvSpPr>
            <p:nvPr/>
          </p:nvSpPr>
          <p:spPr bwMode="auto">
            <a:xfrm>
              <a:off x="6217214" y="2993900"/>
              <a:ext cx="53963" cy="31743"/>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2" name="Freeform 34">
              <a:extLst>
                <a:ext uri="{FF2B5EF4-FFF2-40B4-BE49-F238E27FC236}">
                  <a16:creationId xmlns:a16="http://schemas.microsoft.com/office/drawing/2014/main" id="{C4B4B83B-7D45-401D-AAC2-13664AAB8ED1}"/>
                </a:ext>
              </a:extLst>
            </p:cNvPr>
            <p:cNvSpPr>
              <a:spLocks/>
            </p:cNvSpPr>
            <p:nvPr/>
          </p:nvSpPr>
          <p:spPr bwMode="auto">
            <a:xfrm>
              <a:off x="6245783" y="2908195"/>
              <a:ext cx="57137" cy="26981"/>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3" name="Freeform 35">
              <a:extLst>
                <a:ext uri="{FF2B5EF4-FFF2-40B4-BE49-F238E27FC236}">
                  <a16:creationId xmlns:a16="http://schemas.microsoft.com/office/drawing/2014/main" id="{E31D981B-A6D3-4B83-B379-7F37433CB3C0}"/>
                </a:ext>
              </a:extLst>
            </p:cNvPr>
            <p:cNvSpPr>
              <a:spLocks/>
            </p:cNvSpPr>
            <p:nvPr/>
          </p:nvSpPr>
          <p:spPr bwMode="auto">
            <a:xfrm>
              <a:off x="4777664" y="2884388"/>
              <a:ext cx="76183" cy="71420"/>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4" name="Freeform 36">
              <a:extLst>
                <a:ext uri="{FF2B5EF4-FFF2-40B4-BE49-F238E27FC236}">
                  <a16:creationId xmlns:a16="http://schemas.microsoft.com/office/drawing/2014/main" id="{8F16C916-3311-45D5-BE69-FF8C9CD5090E}"/>
                </a:ext>
              </a:extLst>
            </p:cNvPr>
            <p:cNvSpPr>
              <a:spLocks/>
            </p:cNvSpPr>
            <p:nvPr/>
          </p:nvSpPr>
          <p:spPr bwMode="auto">
            <a:xfrm>
              <a:off x="6345773" y="2860580"/>
              <a:ext cx="155541" cy="146017"/>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5" name="Freeform 37">
              <a:extLst>
                <a:ext uri="{FF2B5EF4-FFF2-40B4-BE49-F238E27FC236}">
                  <a16:creationId xmlns:a16="http://schemas.microsoft.com/office/drawing/2014/main" id="{69896492-833D-4E0F-AF8C-55B199FB98D8}"/>
                </a:ext>
              </a:extLst>
            </p:cNvPr>
            <p:cNvSpPr>
              <a:spLocks/>
            </p:cNvSpPr>
            <p:nvPr/>
          </p:nvSpPr>
          <p:spPr bwMode="auto">
            <a:xfrm>
              <a:off x="4741161" y="2787572"/>
              <a:ext cx="46027" cy="55550"/>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6" name="Freeform 38">
              <a:extLst>
                <a:ext uri="{FF2B5EF4-FFF2-40B4-BE49-F238E27FC236}">
                  <a16:creationId xmlns:a16="http://schemas.microsoft.com/office/drawing/2014/main" id="{AA786DCC-C7EF-4E45-AFCC-5A5791D7D995}"/>
                </a:ext>
              </a:extLst>
            </p:cNvPr>
            <p:cNvSpPr>
              <a:spLocks/>
            </p:cNvSpPr>
            <p:nvPr/>
          </p:nvSpPr>
          <p:spPr bwMode="auto">
            <a:xfrm>
              <a:off x="6063259" y="2557437"/>
              <a:ext cx="25395" cy="20633"/>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7" name="Freeform 39">
              <a:extLst>
                <a:ext uri="{FF2B5EF4-FFF2-40B4-BE49-F238E27FC236}">
                  <a16:creationId xmlns:a16="http://schemas.microsoft.com/office/drawing/2014/main" id="{04A8CCCA-3EB6-430F-B173-5F9CE78B123D}"/>
                </a:ext>
              </a:extLst>
            </p:cNvPr>
            <p:cNvSpPr>
              <a:spLocks/>
            </p:cNvSpPr>
            <p:nvPr/>
          </p:nvSpPr>
          <p:spPr bwMode="auto">
            <a:xfrm>
              <a:off x="5995012" y="2543152"/>
              <a:ext cx="50789" cy="20633"/>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8" name="Freeform 40">
              <a:extLst>
                <a:ext uri="{FF2B5EF4-FFF2-40B4-BE49-F238E27FC236}">
                  <a16:creationId xmlns:a16="http://schemas.microsoft.com/office/drawing/2014/main" id="{1BADCCFE-7342-4E3F-ACBD-4A18DFD32651}"/>
                </a:ext>
              </a:extLst>
            </p:cNvPr>
            <p:cNvSpPr>
              <a:spLocks/>
            </p:cNvSpPr>
            <p:nvPr/>
          </p:nvSpPr>
          <p:spPr bwMode="auto">
            <a:xfrm>
              <a:off x="5947398" y="2466970"/>
              <a:ext cx="149193" cy="73008"/>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49" name="Freeform 41">
              <a:extLst>
                <a:ext uri="{FF2B5EF4-FFF2-40B4-BE49-F238E27FC236}">
                  <a16:creationId xmlns:a16="http://schemas.microsoft.com/office/drawing/2014/main" id="{6729616D-B4FC-4E7F-94F6-73D4C64A1352}"/>
                </a:ext>
              </a:extLst>
            </p:cNvPr>
            <p:cNvSpPr>
              <a:spLocks/>
            </p:cNvSpPr>
            <p:nvPr/>
          </p:nvSpPr>
          <p:spPr bwMode="auto">
            <a:xfrm>
              <a:off x="6215626" y="2401897"/>
              <a:ext cx="52375" cy="3015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0" name="Freeform 42">
              <a:extLst>
                <a:ext uri="{FF2B5EF4-FFF2-40B4-BE49-F238E27FC236}">
                  <a16:creationId xmlns:a16="http://schemas.microsoft.com/office/drawing/2014/main" id="{30A9B6FD-3CC0-48A5-8994-CA0B72AD5A5D}"/>
                </a:ext>
              </a:extLst>
            </p:cNvPr>
            <p:cNvSpPr>
              <a:spLocks/>
            </p:cNvSpPr>
            <p:nvPr/>
          </p:nvSpPr>
          <p:spPr bwMode="auto">
            <a:xfrm>
              <a:off x="5815664" y="2354283"/>
              <a:ext cx="73009" cy="34917"/>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1" name="Freeform 43">
              <a:extLst>
                <a:ext uri="{FF2B5EF4-FFF2-40B4-BE49-F238E27FC236}">
                  <a16:creationId xmlns:a16="http://schemas.microsoft.com/office/drawing/2014/main" id="{3AFD5695-128A-4AF3-93BE-FCC6534847D2}"/>
                </a:ext>
              </a:extLst>
            </p:cNvPr>
            <p:cNvSpPr>
              <a:spLocks/>
            </p:cNvSpPr>
            <p:nvPr/>
          </p:nvSpPr>
          <p:spPr bwMode="auto">
            <a:xfrm>
              <a:off x="4747509" y="2309843"/>
              <a:ext cx="1733172" cy="833248"/>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2" name="Freeform 44">
              <a:extLst>
                <a:ext uri="{FF2B5EF4-FFF2-40B4-BE49-F238E27FC236}">
                  <a16:creationId xmlns:a16="http://schemas.microsoft.com/office/drawing/2014/main" id="{F16A88C5-FD89-414A-B199-6AE831B65B2D}"/>
                </a:ext>
              </a:extLst>
            </p:cNvPr>
            <p:cNvSpPr>
              <a:spLocks/>
            </p:cNvSpPr>
            <p:nvPr/>
          </p:nvSpPr>
          <p:spPr bwMode="auto">
            <a:xfrm>
              <a:off x="5491884" y="2276513"/>
              <a:ext cx="314257" cy="119035"/>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3" name="Freeform 45">
              <a:extLst>
                <a:ext uri="{FF2B5EF4-FFF2-40B4-BE49-F238E27FC236}">
                  <a16:creationId xmlns:a16="http://schemas.microsoft.com/office/drawing/2014/main" id="{28F44F3F-E4F2-415E-8ABE-474B38E56D95}"/>
                </a:ext>
              </a:extLst>
            </p:cNvPr>
            <p:cNvSpPr>
              <a:spLocks/>
            </p:cNvSpPr>
            <p:nvPr/>
          </p:nvSpPr>
          <p:spPr bwMode="auto">
            <a:xfrm>
              <a:off x="5779159" y="2268578"/>
              <a:ext cx="44440" cy="20633"/>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4" name="Freeform 46">
              <a:extLst>
                <a:ext uri="{FF2B5EF4-FFF2-40B4-BE49-F238E27FC236}">
                  <a16:creationId xmlns:a16="http://schemas.microsoft.com/office/drawing/2014/main" id="{DBE44867-F27D-4E27-8C75-F0D27B29B829}"/>
                </a:ext>
              </a:extLst>
            </p:cNvPr>
            <p:cNvSpPr>
              <a:spLocks/>
            </p:cNvSpPr>
            <p:nvPr/>
          </p:nvSpPr>
          <p:spPr bwMode="auto">
            <a:xfrm>
              <a:off x="6253718" y="2265403"/>
              <a:ext cx="79358" cy="25394"/>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5" name="Freeform 47">
              <a:extLst>
                <a:ext uri="{FF2B5EF4-FFF2-40B4-BE49-F238E27FC236}">
                  <a16:creationId xmlns:a16="http://schemas.microsoft.com/office/drawing/2014/main" id="{97CE0FC0-D5FC-4CFE-B8A6-F1474C4B3C1F}"/>
                </a:ext>
              </a:extLst>
            </p:cNvPr>
            <p:cNvSpPr>
              <a:spLocks/>
            </p:cNvSpPr>
            <p:nvPr/>
          </p:nvSpPr>
          <p:spPr bwMode="auto">
            <a:xfrm>
              <a:off x="6041040" y="2263815"/>
              <a:ext cx="471385" cy="306317"/>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6" name="Freeform 48">
              <a:extLst>
                <a:ext uri="{FF2B5EF4-FFF2-40B4-BE49-F238E27FC236}">
                  <a16:creationId xmlns:a16="http://schemas.microsoft.com/office/drawing/2014/main" id="{DD6BBEAA-E3E4-47AD-BE5E-255304226D3A}"/>
                </a:ext>
              </a:extLst>
            </p:cNvPr>
            <p:cNvSpPr>
              <a:spLocks/>
            </p:cNvSpPr>
            <p:nvPr/>
          </p:nvSpPr>
          <p:spPr bwMode="auto">
            <a:xfrm>
              <a:off x="5836297" y="2263815"/>
              <a:ext cx="125384" cy="61898"/>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7" name="Freeform 49">
              <a:extLst>
                <a:ext uri="{FF2B5EF4-FFF2-40B4-BE49-F238E27FC236}">
                  <a16:creationId xmlns:a16="http://schemas.microsoft.com/office/drawing/2014/main" id="{06FCD621-6CD9-4645-BBA2-43E8E0316195}"/>
                </a:ext>
              </a:extLst>
            </p:cNvPr>
            <p:cNvSpPr>
              <a:spLocks/>
            </p:cNvSpPr>
            <p:nvPr/>
          </p:nvSpPr>
          <p:spPr bwMode="auto">
            <a:xfrm>
              <a:off x="5958507" y="2255880"/>
              <a:ext cx="131733" cy="52375"/>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8" name="Freeform 50">
              <a:extLst>
                <a:ext uri="{FF2B5EF4-FFF2-40B4-BE49-F238E27FC236}">
                  <a16:creationId xmlns:a16="http://schemas.microsoft.com/office/drawing/2014/main" id="{910498F6-C8ED-4032-8E64-8090DA9F497E}"/>
                </a:ext>
              </a:extLst>
            </p:cNvPr>
            <p:cNvSpPr>
              <a:spLocks/>
            </p:cNvSpPr>
            <p:nvPr/>
          </p:nvSpPr>
          <p:spPr bwMode="auto">
            <a:xfrm>
              <a:off x="5382371" y="2249532"/>
              <a:ext cx="241248" cy="85705"/>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59" name="Freeform 51">
              <a:extLst>
                <a:ext uri="{FF2B5EF4-FFF2-40B4-BE49-F238E27FC236}">
                  <a16:creationId xmlns:a16="http://schemas.microsoft.com/office/drawing/2014/main" id="{7BF3A7C2-AF63-49E0-98E1-6FD39C96B1A7}"/>
                </a:ext>
              </a:extLst>
            </p:cNvPr>
            <p:cNvSpPr>
              <a:spLocks/>
            </p:cNvSpPr>
            <p:nvPr/>
          </p:nvSpPr>
          <p:spPr bwMode="auto">
            <a:xfrm>
              <a:off x="6001361" y="2220963"/>
              <a:ext cx="60312" cy="23807"/>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0" name="Freeform 52">
              <a:extLst>
                <a:ext uri="{FF2B5EF4-FFF2-40B4-BE49-F238E27FC236}">
                  <a16:creationId xmlns:a16="http://schemas.microsoft.com/office/drawing/2014/main" id="{064F4100-A89B-4A8F-BD85-650AEFD62194}"/>
                </a:ext>
              </a:extLst>
            </p:cNvPr>
            <p:cNvSpPr>
              <a:spLocks/>
            </p:cNvSpPr>
            <p:nvPr/>
          </p:nvSpPr>
          <p:spPr bwMode="auto">
            <a:xfrm>
              <a:off x="5917241" y="2195569"/>
              <a:ext cx="101578" cy="42852"/>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1" name="Freeform 53">
              <a:extLst>
                <a:ext uri="{FF2B5EF4-FFF2-40B4-BE49-F238E27FC236}">
                  <a16:creationId xmlns:a16="http://schemas.microsoft.com/office/drawing/2014/main" id="{0818F246-0409-4316-8E75-5D8F446A9851}"/>
                </a:ext>
              </a:extLst>
            </p:cNvPr>
            <p:cNvSpPr>
              <a:spLocks/>
            </p:cNvSpPr>
            <p:nvPr/>
          </p:nvSpPr>
          <p:spPr bwMode="auto">
            <a:xfrm>
              <a:off x="5634727" y="2193982"/>
              <a:ext cx="233311" cy="55550"/>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2" name="Freeform 54">
              <a:extLst>
                <a:ext uri="{FF2B5EF4-FFF2-40B4-BE49-F238E27FC236}">
                  <a16:creationId xmlns:a16="http://schemas.microsoft.com/office/drawing/2014/main" id="{3CFCD118-E6A3-4BD5-BBB9-B0E72770B597}"/>
                </a:ext>
              </a:extLst>
            </p:cNvPr>
            <p:cNvSpPr>
              <a:spLocks/>
            </p:cNvSpPr>
            <p:nvPr/>
          </p:nvSpPr>
          <p:spPr bwMode="auto">
            <a:xfrm>
              <a:off x="6044214" y="2186046"/>
              <a:ext cx="266642" cy="63486"/>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3" name="Freeform 55">
              <a:extLst>
                <a:ext uri="{FF2B5EF4-FFF2-40B4-BE49-F238E27FC236}">
                  <a16:creationId xmlns:a16="http://schemas.microsoft.com/office/drawing/2014/main" id="{63F86167-9821-4D06-9246-AC18095E607E}"/>
                </a:ext>
              </a:extLst>
            </p:cNvPr>
            <p:cNvSpPr>
              <a:spLocks/>
            </p:cNvSpPr>
            <p:nvPr/>
          </p:nvSpPr>
          <p:spPr bwMode="auto">
            <a:xfrm>
              <a:off x="5572829" y="2174936"/>
              <a:ext cx="166651" cy="39678"/>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4" name="Freeform 56">
              <a:extLst>
                <a:ext uri="{FF2B5EF4-FFF2-40B4-BE49-F238E27FC236}">
                  <a16:creationId xmlns:a16="http://schemas.microsoft.com/office/drawing/2014/main" id="{00380F8C-B4E3-4094-8EAF-E0330F3FACA5}"/>
                </a:ext>
              </a:extLst>
            </p:cNvPr>
            <p:cNvSpPr>
              <a:spLocks/>
            </p:cNvSpPr>
            <p:nvPr/>
          </p:nvSpPr>
          <p:spPr bwMode="auto">
            <a:xfrm>
              <a:off x="6080719" y="2170175"/>
              <a:ext cx="46027" cy="7935"/>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5" name="Freeform 57">
              <a:extLst>
                <a:ext uri="{FF2B5EF4-FFF2-40B4-BE49-F238E27FC236}">
                  <a16:creationId xmlns:a16="http://schemas.microsoft.com/office/drawing/2014/main" id="{C56149AE-09C1-498E-BDAD-10853BEE726B}"/>
                </a:ext>
              </a:extLst>
            </p:cNvPr>
            <p:cNvSpPr>
              <a:spLocks/>
            </p:cNvSpPr>
            <p:nvPr/>
          </p:nvSpPr>
          <p:spPr bwMode="auto">
            <a:xfrm>
              <a:off x="5787094" y="2163827"/>
              <a:ext cx="71421" cy="1587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6" name="Freeform 58">
              <a:extLst>
                <a:ext uri="{FF2B5EF4-FFF2-40B4-BE49-F238E27FC236}">
                  <a16:creationId xmlns:a16="http://schemas.microsoft.com/office/drawing/2014/main" id="{34B837BD-A3AD-4845-9027-2FEDE4C60C24}"/>
                </a:ext>
              </a:extLst>
            </p:cNvPr>
            <p:cNvSpPr>
              <a:spLocks/>
            </p:cNvSpPr>
            <p:nvPr/>
          </p:nvSpPr>
          <p:spPr bwMode="auto">
            <a:xfrm>
              <a:off x="5826774" y="2147955"/>
              <a:ext cx="55550" cy="9523"/>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7" name="Freeform 59">
              <a:extLst>
                <a:ext uri="{FF2B5EF4-FFF2-40B4-BE49-F238E27FC236}">
                  <a16:creationId xmlns:a16="http://schemas.microsoft.com/office/drawing/2014/main" id="{03A57872-CB74-4F0B-8C76-9698BD19AE25}"/>
                </a:ext>
              </a:extLst>
            </p:cNvPr>
            <p:cNvSpPr>
              <a:spLocks/>
            </p:cNvSpPr>
            <p:nvPr/>
          </p:nvSpPr>
          <p:spPr bwMode="auto">
            <a:xfrm>
              <a:off x="6063259" y="2147955"/>
              <a:ext cx="52375" cy="22220"/>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8" name="Freeform 60">
              <a:extLst>
                <a:ext uri="{FF2B5EF4-FFF2-40B4-BE49-F238E27FC236}">
                  <a16:creationId xmlns:a16="http://schemas.microsoft.com/office/drawing/2014/main" id="{633051CB-394F-4725-93EA-A78063DEE28A}"/>
                </a:ext>
              </a:extLst>
            </p:cNvPr>
            <p:cNvSpPr>
              <a:spLocks/>
            </p:cNvSpPr>
            <p:nvPr/>
          </p:nvSpPr>
          <p:spPr bwMode="auto">
            <a:xfrm>
              <a:off x="5950572" y="2138432"/>
              <a:ext cx="85707" cy="3015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9" name="Freeform 61">
              <a:extLst>
                <a:ext uri="{FF2B5EF4-FFF2-40B4-BE49-F238E27FC236}">
                  <a16:creationId xmlns:a16="http://schemas.microsoft.com/office/drawing/2014/main" id="{302631FC-A1AB-433E-A449-870C2BFDA307}"/>
                </a:ext>
              </a:extLst>
            </p:cNvPr>
            <p:cNvSpPr>
              <a:spLocks/>
            </p:cNvSpPr>
            <p:nvPr/>
          </p:nvSpPr>
          <p:spPr bwMode="auto">
            <a:xfrm>
              <a:off x="6141030" y="2098753"/>
              <a:ext cx="161890" cy="63486"/>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0" name="Freeform 62">
              <a:extLst>
                <a:ext uri="{FF2B5EF4-FFF2-40B4-BE49-F238E27FC236}">
                  <a16:creationId xmlns:a16="http://schemas.microsoft.com/office/drawing/2014/main" id="{F40CCE32-30E1-446A-A367-DB072DFF4FB8}"/>
                </a:ext>
              </a:extLst>
            </p:cNvPr>
            <p:cNvSpPr>
              <a:spLocks/>
            </p:cNvSpPr>
            <p:nvPr/>
          </p:nvSpPr>
          <p:spPr bwMode="auto">
            <a:xfrm>
              <a:off x="6169599" y="2063836"/>
              <a:ext cx="590422" cy="144429"/>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1" name="Freeform 63">
              <a:extLst>
                <a:ext uri="{FF2B5EF4-FFF2-40B4-BE49-F238E27FC236}">
                  <a16:creationId xmlns:a16="http://schemas.microsoft.com/office/drawing/2014/main" id="{C4912E82-159E-4CD7-9501-7F5E419AB86F}"/>
                </a:ext>
              </a:extLst>
            </p:cNvPr>
            <p:cNvSpPr>
              <a:spLocks/>
            </p:cNvSpPr>
            <p:nvPr/>
          </p:nvSpPr>
          <p:spPr bwMode="auto">
            <a:xfrm>
              <a:off x="7882138" y="2970093"/>
              <a:ext cx="103165" cy="61898"/>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2" name="Freeform 64">
              <a:extLst>
                <a:ext uri="{FF2B5EF4-FFF2-40B4-BE49-F238E27FC236}">
                  <a16:creationId xmlns:a16="http://schemas.microsoft.com/office/drawing/2014/main" id="{B44C1A43-5ADB-4D8A-9B66-81E3AA0DF888}"/>
                </a:ext>
              </a:extLst>
            </p:cNvPr>
            <p:cNvSpPr>
              <a:spLocks/>
            </p:cNvSpPr>
            <p:nvPr/>
          </p:nvSpPr>
          <p:spPr bwMode="auto">
            <a:xfrm>
              <a:off x="10586649" y="3804928"/>
              <a:ext cx="60312" cy="57137"/>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4" name="Freeform 66">
              <a:extLst>
                <a:ext uri="{FF2B5EF4-FFF2-40B4-BE49-F238E27FC236}">
                  <a16:creationId xmlns:a16="http://schemas.microsoft.com/office/drawing/2014/main" id="{057779F5-135B-4B27-B7B9-FC242FF029DC}"/>
                </a:ext>
              </a:extLst>
            </p:cNvPr>
            <p:cNvSpPr>
              <a:spLocks/>
            </p:cNvSpPr>
            <p:nvPr/>
          </p:nvSpPr>
          <p:spPr bwMode="auto">
            <a:xfrm>
              <a:off x="7510744" y="4093788"/>
              <a:ext cx="161890" cy="187283"/>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5" name="Freeform 67">
              <a:extLst>
                <a:ext uri="{FF2B5EF4-FFF2-40B4-BE49-F238E27FC236}">
                  <a16:creationId xmlns:a16="http://schemas.microsoft.com/office/drawing/2014/main" id="{74DC144B-38EC-4A9F-ABBB-2EF1616451B9}"/>
                </a:ext>
              </a:extLst>
            </p:cNvPr>
            <p:cNvSpPr>
              <a:spLocks/>
            </p:cNvSpPr>
            <p:nvPr/>
          </p:nvSpPr>
          <p:spPr bwMode="auto">
            <a:xfrm>
              <a:off x="7966258" y="4022367"/>
              <a:ext cx="199981" cy="336473"/>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6" name="Freeform 68">
              <a:extLst>
                <a:ext uri="{FF2B5EF4-FFF2-40B4-BE49-F238E27FC236}">
                  <a16:creationId xmlns:a16="http://schemas.microsoft.com/office/drawing/2014/main" id="{D53E90DA-C3FE-41AC-BF84-B548A6660480}"/>
                </a:ext>
              </a:extLst>
            </p:cNvPr>
            <p:cNvSpPr>
              <a:spLocks/>
            </p:cNvSpPr>
            <p:nvPr/>
          </p:nvSpPr>
          <p:spPr bwMode="auto">
            <a:xfrm>
              <a:off x="8063074" y="4252502"/>
              <a:ext cx="506302" cy="558673"/>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7" name="Freeform 69">
              <a:extLst>
                <a:ext uri="{FF2B5EF4-FFF2-40B4-BE49-F238E27FC236}">
                  <a16:creationId xmlns:a16="http://schemas.microsoft.com/office/drawing/2014/main" id="{AD6D7821-C44C-4979-9D3A-F844ECD02E66}"/>
                </a:ext>
              </a:extLst>
            </p:cNvPr>
            <p:cNvSpPr>
              <a:spLocks/>
            </p:cNvSpPr>
            <p:nvPr/>
          </p:nvSpPr>
          <p:spPr bwMode="auto">
            <a:xfrm>
              <a:off x="8036093" y="4298528"/>
              <a:ext cx="195219" cy="265052"/>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8" name="Freeform 70">
              <a:extLst>
                <a:ext uri="{FF2B5EF4-FFF2-40B4-BE49-F238E27FC236}">
                  <a16:creationId xmlns:a16="http://schemas.microsoft.com/office/drawing/2014/main" id="{A4F8D54F-C2E2-489D-A51F-257D61222214}"/>
                </a:ext>
              </a:extLst>
            </p:cNvPr>
            <p:cNvSpPr>
              <a:spLocks/>
            </p:cNvSpPr>
            <p:nvPr/>
          </p:nvSpPr>
          <p:spPr bwMode="auto">
            <a:xfrm>
              <a:off x="5634727" y="4035063"/>
              <a:ext cx="323780" cy="506297"/>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9" name="Freeform 71">
              <a:extLst>
                <a:ext uri="{FF2B5EF4-FFF2-40B4-BE49-F238E27FC236}">
                  <a16:creationId xmlns:a16="http://schemas.microsoft.com/office/drawing/2014/main" id="{F8BA8289-478D-44D7-8B04-84C8511BF0D8}"/>
                </a:ext>
              </a:extLst>
            </p:cNvPr>
            <p:cNvSpPr>
              <a:spLocks/>
            </p:cNvSpPr>
            <p:nvPr/>
          </p:nvSpPr>
          <p:spPr bwMode="auto">
            <a:xfrm>
              <a:off x="5461729" y="4071568"/>
              <a:ext cx="87293" cy="90466"/>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0" name="Freeform 72">
              <a:extLst>
                <a:ext uri="{FF2B5EF4-FFF2-40B4-BE49-F238E27FC236}">
                  <a16:creationId xmlns:a16="http://schemas.microsoft.com/office/drawing/2014/main" id="{17B7FF16-7BC0-4B2A-9CD8-41148A164010}"/>
                </a:ext>
              </a:extLst>
            </p:cNvPr>
            <p:cNvSpPr>
              <a:spLocks/>
            </p:cNvSpPr>
            <p:nvPr/>
          </p:nvSpPr>
          <p:spPr bwMode="auto">
            <a:xfrm>
              <a:off x="5523627" y="3711287"/>
              <a:ext cx="276165" cy="99989"/>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1" name="Freeform 73">
              <a:extLst>
                <a:ext uri="{FF2B5EF4-FFF2-40B4-BE49-F238E27FC236}">
                  <a16:creationId xmlns:a16="http://schemas.microsoft.com/office/drawing/2014/main" id="{3AD5CC84-E1D4-4D90-B604-30CEE4B4858E}"/>
                </a:ext>
              </a:extLst>
            </p:cNvPr>
            <p:cNvSpPr>
              <a:spLocks/>
            </p:cNvSpPr>
            <p:nvPr/>
          </p:nvSpPr>
          <p:spPr bwMode="auto">
            <a:xfrm>
              <a:off x="8021808" y="2874865"/>
              <a:ext cx="155541" cy="74595"/>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2" name="Freeform 74">
              <a:extLst>
                <a:ext uri="{FF2B5EF4-FFF2-40B4-BE49-F238E27FC236}">
                  <a16:creationId xmlns:a16="http://schemas.microsoft.com/office/drawing/2014/main" id="{302CAE70-71E1-4097-9195-0D453156FD9B}"/>
                </a:ext>
              </a:extLst>
            </p:cNvPr>
            <p:cNvSpPr>
              <a:spLocks/>
            </p:cNvSpPr>
            <p:nvPr/>
          </p:nvSpPr>
          <p:spPr bwMode="auto">
            <a:xfrm>
              <a:off x="7877377" y="2763765"/>
              <a:ext cx="207917" cy="223786"/>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3" name="Freeform 75">
              <a:extLst>
                <a:ext uri="{FF2B5EF4-FFF2-40B4-BE49-F238E27FC236}">
                  <a16:creationId xmlns:a16="http://schemas.microsoft.com/office/drawing/2014/main" id="{2BB9F98B-264A-46A4-8EC3-A4C6D2081D0C}"/>
                </a:ext>
              </a:extLst>
            </p:cNvPr>
            <p:cNvSpPr>
              <a:spLocks/>
            </p:cNvSpPr>
            <p:nvPr/>
          </p:nvSpPr>
          <p:spPr bwMode="auto">
            <a:xfrm>
              <a:off x="8842367" y="4027128"/>
              <a:ext cx="44440" cy="53963"/>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4" name="Freeform 76">
              <a:extLst>
                <a:ext uri="{FF2B5EF4-FFF2-40B4-BE49-F238E27FC236}">
                  <a16:creationId xmlns:a16="http://schemas.microsoft.com/office/drawing/2014/main" id="{6EB4F804-C394-4111-BE58-A42230D93E39}"/>
                </a:ext>
              </a:extLst>
            </p:cNvPr>
            <p:cNvSpPr>
              <a:spLocks/>
            </p:cNvSpPr>
            <p:nvPr/>
          </p:nvSpPr>
          <p:spPr bwMode="auto">
            <a:xfrm>
              <a:off x="7980542" y="2730435"/>
              <a:ext cx="39679" cy="38091"/>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5" name="Freeform 77">
              <a:extLst>
                <a:ext uri="{FF2B5EF4-FFF2-40B4-BE49-F238E27FC236}">
                  <a16:creationId xmlns:a16="http://schemas.microsoft.com/office/drawing/2014/main" id="{DD381947-AE25-4777-8169-36FE008F3F95}"/>
                </a:ext>
              </a:extLst>
            </p:cNvPr>
            <p:cNvSpPr>
              <a:spLocks/>
            </p:cNvSpPr>
            <p:nvPr/>
          </p:nvSpPr>
          <p:spPr bwMode="auto">
            <a:xfrm>
              <a:off x="7918644" y="2685995"/>
              <a:ext cx="61898" cy="82531"/>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6" name="Freeform 78">
              <a:extLst>
                <a:ext uri="{FF2B5EF4-FFF2-40B4-BE49-F238E27FC236}">
                  <a16:creationId xmlns:a16="http://schemas.microsoft.com/office/drawing/2014/main" id="{EA664B9B-2A35-4360-8445-65ED8B08B5A8}"/>
                </a:ext>
              </a:extLst>
            </p:cNvPr>
            <p:cNvSpPr>
              <a:spLocks/>
            </p:cNvSpPr>
            <p:nvPr/>
          </p:nvSpPr>
          <p:spPr bwMode="auto">
            <a:xfrm>
              <a:off x="5852168" y="3811277"/>
              <a:ext cx="95230" cy="68247"/>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7" name="Freeform 79">
              <a:extLst>
                <a:ext uri="{FF2B5EF4-FFF2-40B4-BE49-F238E27FC236}">
                  <a16:creationId xmlns:a16="http://schemas.microsoft.com/office/drawing/2014/main" id="{D83F8601-840B-4DD5-86AD-AE9AF8A02CF6}"/>
                </a:ext>
              </a:extLst>
            </p:cNvPr>
            <p:cNvSpPr>
              <a:spLocks/>
            </p:cNvSpPr>
            <p:nvPr/>
          </p:nvSpPr>
          <p:spPr bwMode="auto">
            <a:xfrm>
              <a:off x="7515506" y="3290696"/>
              <a:ext cx="536459" cy="545976"/>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8" name="Freeform 80">
              <a:extLst>
                <a:ext uri="{FF2B5EF4-FFF2-40B4-BE49-F238E27FC236}">
                  <a16:creationId xmlns:a16="http://schemas.microsoft.com/office/drawing/2014/main" id="{C6F53946-CA5C-44D2-9D46-62C79B83C07A}"/>
                </a:ext>
              </a:extLst>
            </p:cNvPr>
            <p:cNvSpPr>
              <a:spLocks/>
            </p:cNvSpPr>
            <p:nvPr/>
          </p:nvSpPr>
          <p:spPr bwMode="auto">
            <a:xfrm>
              <a:off x="5582352" y="4369951"/>
              <a:ext cx="152367" cy="192044"/>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9" name="Freeform 81">
              <a:extLst>
                <a:ext uri="{FF2B5EF4-FFF2-40B4-BE49-F238E27FC236}">
                  <a16:creationId xmlns:a16="http://schemas.microsoft.com/office/drawing/2014/main" id="{BA259883-B9CD-4E22-85B6-7E57BCAB9496}"/>
                </a:ext>
              </a:extLst>
            </p:cNvPr>
            <p:cNvSpPr>
              <a:spLocks/>
            </p:cNvSpPr>
            <p:nvPr/>
          </p:nvSpPr>
          <p:spPr bwMode="auto">
            <a:xfrm>
              <a:off x="8370982" y="3457344"/>
              <a:ext cx="330128" cy="288859"/>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0" name="Freeform 82">
              <a:extLst>
                <a:ext uri="{FF2B5EF4-FFF2-40B4-BE49-F238E27FC236}">
                  <a16:creationId xmlns:a16="http://schemas.microsoft.com/office/drawing/2014/main" id="{BE083AF2-F01A-42DB-9B39-79F680CF8FA3}"/>
                </a:ext>
              </a:extLst>
            </p:cNvPr>
            <p:cNvSpPr>
              <a:spLocks/>
            </p:cNvSpPr>
            <p:nvPr/>
          </p:nvSpPr>
          <p:spPr bwMode="auto">
            <a:xfrm>
              <a:off x="8697936" y="3868414"/>
              <a:ext cx="182523" cy="166649"/>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1" name="Freeform 83">
              <a:extLst>
                <a:ext uri="{FF2B5EF4-FFF2-40B4-BE49-F238E27FC236}">
                  <a16:creationId xmlns:a16="http://schemas.microsoft.com/office/drawing/2014/main" id="{E6E70D54-340D-4F2D-A73C-EFB42D55B696}"/>
                </a:ext>
              </a:extLst>
            </p:cNvPr>
            <p:cNvSpPr>
              <a:spLocks/>
            </p:cNvSpPr>
            <p:nvPr/>
          </p:nvSpPr>
          <p:spPr bwMode="auto">
            <a:xfrm>
              <a:off x="8239248" y="2633620"/>
              <a:ext cx="103165" cy="60312"/>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2" name="Freeform 84">
              <a:extLst>
                <a:ext uri="{FF2B5EF4-FFF2-40B4-BE49-F238E27FC236}">
                  <a16:creationId xmlns:a16="http://schemas.microsoft.com/office/drawing/2014/main" id="{CF969F21-1672-4320-949B-960C35AA6785}"/>
                </a:ext>
              </a:extLst>
            </p:cNvPr>
            <p:cNvSpPr>
              <a:spLocks/>
            </p:cNvSpPr>
            <p:nvPr/>
          </p:nvSpPr>
          <p:spPr bwMode="auto">
            <a:xfrm>
              <a:off x="8615403" y="3958881"/>
              <a:ext cx="393615" cy="349171"/>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3" name="Freeform 85">
              <a:extLst>
                <a:ext uri="{FF2B5EF4-FFF2-40B4-BE49-F238E27FC236}">
                  <a16:creationId xmlns:a16="http://schemas.microsoft.com/office/drawing/2014/main" id="{AC126F8A-0866-435E-B77E-9E134783DB0F}"/>
                </a:ext>
              </a:extLst>
            </p:cNvPr>
            <p:cNvSpPr>
              <a:spLocks/>
            </p:cNvSpPr>
            <p:nvPr/>
          </p:nvSpPr>
          <p:spPr bwMode="auto">
            <a:xfrm>
              <a:off x="8139258" y="2354283"/>
              <a:ext cx="252357" cy="272988"/>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4" name="Freeform 86">
              <a:extLst>
                <a:ext uri="{FF2B5EF4-FFF2-40B4-BE49-F238E27FC236}">
                  <a16:creationId xmlns:a16="http://schemas.microsoft.com/office/drawing/2014/main" id="{7EAE0C85-3157-4A19-B17F-5A5E4F998C36}"/>
                </a:ext>
              </a:extLst>
            </p:cNvPr>
            <p:cNvSpPr>
              <a:spLocks/>
            </p:cNvSpPr>
            <p:nvPr/>
          </p:nvSpPr>
          <p:spPr bwMode="auto">
            <a:xfrm>
              <a:off x="7974193" y="4341382"/>
              <a:ext cx="149193" cy="190457"/>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5" name="Freeform 87">
              <a:extLst>
                <a:ext uri="{FF2B5EF4-FFF2-40B4-BE49-F238E27FC236}">
                  <a16:creationId xmlns:a16="http://schemas.microsoft.com/office/drawing/2014/main" id="{3EB6FCCE-64FC-4F18-BFDC-7A57FD021AF2}"/>
                </a:ext>
              </a:extLst>
            </p:cNvPr>
            <p:cNvSpPr>
              <a:spLocks/>
            </p:cNvSpPr>
            <p:nvPr/>
          </p:nvSpPr>
          <p:spPr bwMode="auto">
            <a:xfrm>
              <a:off x="7569470" y="2757417"/>
              <a:ext cx="44440" cy="38091"/>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6" name="Freeform 88">
              <a:extLst>
                <a:ext uri="{FF2B5EF4-FFF2-40B4-BE49-F238E27FC236}">
                  <a16:creationId xmlns:a16="http://schemas.microsoft.com/office/drawing/2014/main" id="{4E352AD7-0B34-4F8A-915C-9C95ECEDE3F2}"/>
                </a:ext>
              </a:extLst>
            </p:cNvPr>
            <p:cNvSpPr>
              <a:spLocks/>
            </p:cNvSpPr>
            <p:nvPr/>
          </p:nvSpPr>
          <p:spPr bwMode="auto">
            <a:xfrm>
              <a:off x="7605973" y="2660600"/>
              <a:ext cx="171413" cy="247593"/>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7" name="Freeform 89">
              <a:extLst>
                <a:ext uri="{FF2B5EF4-FFF2-40B4-BE49-F238E27FC236}">
                  <a16:creationId xmlns:a16="http://schemas.microsoft.com/office/drawing/2014/main" id="{B6FDDE11-E27A-4414-ADD0-C65911D3741C}"/>
                </a:ext>
              </a:extLst>
            </p:cNvPr>
            <p:cNvSpPr>
              <a:spLocks/>
            </p:cNvSpPr>
            <p:nvPr/>
          </p:nvSpPr>
          <p:spPr bwMode="auto">
            <a:xfrm>
              <a:off x="8702698" y="3097064"/>
              <a:ext cx="174587" cy="74595"/>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8" name="Freeform 90">
              <a:extLst>
                <a:ext uri="{FF2B5EF4-FFF2-40B4-BE49-F238E27FC236}">
                  <a16:creationId xmlns:a16="http://schemas.microsoft.com/office/drawing/2014/main" id="{A231102B-DE1A-4223-9332-E081B57AE1C7}"/>
                </a:ext>
              </a:extLst>
            </p:cNvPr>
            <p:cNvSpPr>
              <a:spLocks/>
            </p:cNvSpPr>
            <p:nvPr/>
          </p:nvSpPr>
          <p:spPr bwMode="auto">
            <a:xfrm>
              <a:off x="7653588" y="4076329"/>
              <a:ext cx="115862" cy="192044"/>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9" name="Freeform 91">
              <a:extLst>
                <a:ext uri="{FF2B5EF4-FFF2-40B4-BE49-F238E27FC236}">
                  <a16:creationId xmlns:a16="http://schemas.microsoft.com/office/drawing/2014/main" id="{7863BF0F-E9CC-47E8-9574-4F1A92639848}"/>
                </a:ext>
              </a:extLst>
            </p:cNvPr>
            <p:cNvSpPr>
              <a:spLocks/>
            </p:cNvSpPr>
            <p:nvPr/>
          </p:nvSpPr>
          <p:spPr bwMode="auto">
            <a:xfrm>
              <a:off x="7339332" y="4031889"/>
              <a:ext cx="192045" cy="158714"/>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0" name="Freeform 92">
              <a:extLst>
                <a:ext uri="{FF2B5EF4-FFF2-40B4-BE49-F238E27FC236}">
                  <a16:creationId xmlns:a16="http://schemas.microsoft.com/office/drawing/2014/main" id="{0888ACEF-0957-4F7D-9B5C-8BFAF0523936}"/>
                </a:ext>
              </a:extLst>
            </p:cNvPr>
            <p:cNvSpPr>
              <a:spLocks/>
            </p:cNvSpPr>
            <p:nvPr/>
          </p:nvSpPr>
          <p:spPr bwMode="auto">
            <a:xfrm>
              <a:off x="7293304" y="3992211"/>
              <a:ext cx="80944" cy="22220"/>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1" name="Freeform 93">
              <a:extLst>
                <a:ext uri="{FF2B5EF4-FFF2-40B4-BE49-F238E27FC236}">
                  <a16:creationId xmlns:a16="http://schemas.microsoft.com/office/drawing/2014/main" id="{69DAF8BD-AAA2-4002-97AE-BDCDB73E42F6}"/>
                </a:ext>
              </a:extLst>
            </p:cNvPr>
            <p:cNvSpPr>
              <a:spLocks/>
            </p:cNvSpPr>
            <p:nvPr/>
          </p:nvSpPr>
          <p:spPr bwMode="auto">
            <a:xfrm>
              <a:off x="7298065" y="4030302"/>
              <a:ext cx="79358" cy="47614"/>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 name="Freeform 94">
              <a:extLst>
                <a:ext uri="{FF2B5EF4-FFF2-40B4-BE49-F238E27FC236}">
                  <a16:creationId xmlns:a16="http://schemas.microsoft.com/office/drawing/2014/main" id="{6F97BCFF-F3F0-4202-A0E3-0F09898D21FE}"/>
                </a:ext>
              </a:extLst>
            </p:cNvPr>
            <p:cNvSpPr>
              <a:spLocks/>
            </p:cNvSpPr>
            <p:nvPr/>
          </p:nvSpPr>
          <p:spPr bwMode="auto">
            <a:xfrm>
              <a:off x="7986891" y="4342968"/>
              <a:ext cx="53963" cy="38091"/>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 name="Freeform 95">
              <a:extLst>
                <a:ext uri="{FF2B5EF4-FFF2-40B4-BE49-F238E27FC236}">
                  <a16:creationId xmlns:a16="http://schemas.microsoft.com/office/drawing/2014/main" id="{42122F94-249B-4360-8B67-5A239F7D736F}"/>
                </a:ext>
              </a:extLst>
            </p:cNvPr>
            <p:cNvSpPr>
              <a:spLocks/>
            </p:cNvSpPr>
            <p:nvPr/>
          </p:nvSpPr>
          <p:spPr bwMode="auto">
            <a:xfrm>
              <a:off x="8329716" y="3333548"/>
              <a:ext cx="69835" cy="22220"/>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 name="Freeform 96">
              <a:extLst>
                <a:ext uri="{FF2B5EF4-FFF2-40B4-BE49-F238E27FC236}">
                  <a16:creationId xmlns:a16="http://schemas.microsoft.com/office/drawing/2014/main" id="{F2CE2971-7F52-4D45-92BD-247974F1D621}"/>
                </a:ext>
              </a:extLst>
            </p:cNvPr>
            <p:cNvSpPr>
              <a:spLocks/>
            </p:cNvSpPr>
            <p:nvPr/>
          </p:nvSpPr>
          <p:spPr bwMode="auto">
            <a:xfrm>
              <a:off x="8234487" y="3149439"/>
              <a:ext cx="153954" cy="161888"/>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 name="Freeform 97">
              <a:extLst>
                <a:ext uri="{FF2B5EF4-FFF2-40B4-BE49-F238E27FC236}">
                  <a16:creationId xmlns:a16="http://schemas.microsoft.com/office/drawing/2014/main" id="{424A91F0-629D-4D87-8BD9-C4E4FEF52C6B}"/>
                </a:ext>
              </a:extLst>
            </p:cNvPr>
            <p:cNvSpPr>
              <a:spLocks/>
            </p:cNvSpPr>
            <p:nvPr/>
          </p:nvSpPr>
          <p:spPr bwMode="auto">
            <a:xfrm>
              <a:off x="6485443" y="2055901"/>
              <a:ext cx="1057044" cy="566608"/>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 name="Freeform 98">
              <a:extLst>
                <a:ext uri="{FF2B5EF4-FFF2-40B4-BE49-F238E27FC236}">
                  <a16:creationId xmlns:a16="http://schemas.microsoft.com/office/drawing/2014/main" id="{FC1A2C6A-D77A-4DAD-AF66-FC3CCBB27181}"/>
                </a:ext>
              </a:extLst>
            </p:cNvPr>
            <p:cNvSpPr>
              <a:spLocks/>
            </p:cNvSpPr>
            <p:nvPr/>
          </p:nvSpPr>
          <p:spPr bwMode="auto">
            <a:xfrm>
              <a:off x="5304600" y="3873175"/>
              <a:ext cx="109514" cy="12220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 name="Freeform 99">
              <a:extLst>
                <a:ext uri="{FF2B5EF4-FFF2-40B4-BE49-F238E27FC236}">
                  <a16:creationId xmlns:a16="http://schemas.microsoft.com/office/drawing/2014/main" id="{F7003941-9138-4809-8C3F-95D238062CBF}"/>
                </a:ext>
              </a:extLst>
            </p:cNvPr>
            <p:cNvSpPr>
              <a:spLocks/>
            </p:cNvSpPr>
            <p:nvPr/>
          </p:nvSpPr>
          <p:spPr bwMode="auto">
            <a:xfrm>
              <a:off x="6106113" y="4158860"/>
              <a:ext cx="126972" cy="214263"/>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 name="Freeform 100">
              <a:extLst>
                <a:ext uri="{FF2B5EF4-FFF2-40B4-BE49-F238E27FC236}">
                  <a16:creationId xmlns:a16="http://schemas.microsoft.com/office/drawing/2014/main" id="{9C2D57A8-D2EF-4599-9EC4-B652E2C76D59}"/>
                </a:ext>
              </a:extLst>
            </p:cNvPr>
            <p:cNvSpPr>
              <a:spLocks/>
            </p:cNvSpPr>
            <p:nvPr/>
          </p:nvSpPr>
          <p:spPr bwMode="auto">
            <a:xfrm>
              <a:off x="5380783" y="3927138"/>
              <a:ext cx="165064" cy="9205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 name="Freeform 101">
              <a:extLst>
                <a:ext uri="{FF2B5EF4-FFF2-40B4-BE49-F238E27FC236}">
                  <a16:creationId xmlns:a16="http://schemas.microsoft.com/office/drawing/2014/main" id="{F36A1813-C058-4836-8396-CB87A31E5375}"/>
                </a:ext>
              </a:extLst>
            </p:cNvPr>
            <p:cNvSpPr>
              <a:spLocks/>
            </p:cNvSpPr>
            <p:nvPr/>
          </p:nvSpPr>
          <p:spPr bwMode="auto">
            <a:xfrm>
              <a:off x="8066248" y="3011359"/>
              <a:ext cx="136495" cy="117448"/>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 name="Freeform 102">
              <a:extLst>
                <a:ext uri="{FF2B5EF4-FFF2-40B4-BE49-F238E27FC236}">
                  <a16:creationId xmlns:a16="http://schemas.microsoft.com/office/drawing/2014/main" id="{C9146012-49D7-422C-A98B-DCFD23FAE2D2}"/>
                </a:ext>
              </a:extLst>
            </p:cNvPr>
            <p:cNvSpPr>
              <a:spLocks/>
            </p:cNvSpPr>
            <p:nvPr/>
          </p:nvSpPr>
          <p:spPr bwMode="auto">
            <a:xfrm>
              <a:off x="5785508" y="3809689"/>
              <a:ext cx="77770" cy="57137"/>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 name="Freeform 103">
              <a:extLst>
                <a:ext uri="{FF2B5EF4-FFF2-40B4-BE49-F238E27FC236}">
                  <a16:creationId xmlns:a16="http://schemas.microsoft.com/office/drawing/2014/main" id="{1AA1D26D-059B-4006-94AE-6897DBDBEE2D}"/>
                </a:ext>
              </a:extLst>
            </p:cNvPr>
            <p:cNvSpPr>
              <a:spLocks/>
            </p:cNvSpPr>
            <p:nvPr/>
          </p:nvSpPr>
          <p:spPr bwMode="auto">
            <a:xfrm>
              <a:off x="8121799" y="2947874"/>
              <a:ext cx="150779" cy="84118"/>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 name="Freeform 104">
              <a:extLst>
                <a:ext uri="{FF2B5EF4-FFF2-40B4-BE49-F238E27FC236}">
                  <a16:creationId xmlns:a16="http://schemas.microsoft.com/office/drawing/2014/main" id="{07EEC9B1-C4C8-4D08-9C6D-6CDEFCD0C103}"/>
                </a:ext>
              </a:extLst>
            </p:cNvPr>
            <p:cNvSpPr>
              <a:spLocks/>
            </p:cNvSpPr>
            <p:nvPr/>
          </p:nvSpPr>
          <p:spPr bwMode="auto">
            <a:xfrm>
              <a:off x="10896145" y="4693727"/>
              <a:ext cx="47614" cy="26981"/>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 name="Freeform 105">
              <a:extLst>
                <a:ext uri="{FF2B5EF4-FFF2-40B4-BE49-F238E27FC236}">
                  <a16:creationId xmlns:a16="http://schemas.microsoft.com/office/drawing/2014/main" id="{D3DF9B1E-5916-43D2-BAF5-6FFF9B8780A2}"/>
                </a:ext>
              </a:extLst>
            </p:cNvPr>
            <p:cNvSpPr>
              <a:spLocks/>
            </p:cNvSpPr>
            <p:nvPr/>
          </p:nvSpPr>
          <p:spPr bwMode="auto">
            <a:xfrm>
              <a:off x="11013594" y="4679443"/>
              <a:ext cx="46027" cy="44440"/>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 name="Freeform 106">
              <a:extLst>
                <a:ext uri="{FF2B5EF4-FFF2-40B4-BE49-F238E27FC236}">
                  <a16:creationId xmlns:a16="http://schemas.microsoft.com/office/drawing/2014/main" id="{6076155F-8BDD-4AF2-BF14-0A713B0953B5}"/>
                </a:ext>
              </a:extLst>
            </p:cNvPr>
            <p:cNvSpPr>
              <a:spLocks/>
            </p:cNvSpPr>
            <p:nvPr/>
          </p:nvSpPr>
          <p:spPr bwMode="auto">
            <a:xfrm>
              <a:off x="10839008" y="4655635"/>
              <a:ext cx="65073" cy="28568"/>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 name="Freeform 107">
              <a:extLst>
                <a:ext uri="{FF2B5EF4-FFF2-40B4-BE49-F238E27FC236}">
                  <a16:creationId xmlns:a16="http://schemas.microsoft.com/office/drawing/2014/main" id="{89DF70B4-622A-4763-AB33-F40843135463}"/>
                </a:ext>
              </a:extLst>
            </p:cNvPr>
            <p:cNvSpPr>
              <a:spLocks/>
            </p:cNvSpPr>
            <p:nvPr/>
          </p:nvSpPr>
          <p:spPr bwMode="auto">
            <a:xfrm>
              <a:off x="10923126" y="4655635"/>
              <a:ext cx="80944" cy="25394"/>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 name="Freeform 108">
              <a:extLst>
                <a:ext uri="{FF2B5EF4-FFF2-40B4-BE49-F238E27FC236}">
                  <a16:creationId xmlns:a16="http://schemas.microsoft.com/office/drawing/2014/main" id="{7635FE4E-B6C8-4233-85A0-DC5290E432A8}"/>
                </a:ext>
              </a:extLst>
            </p:cNvPr>
            <p:cNvSpPr>
              <a:spLocks/>
            </p:cNvSpPr>
            <p:nvPr/>
          </p:nvSpPr>
          <p:spPr bwMode="auto">
            <a:xfrm>
              <a:off x="10542209" y="4588976"/>
              <a:ext cx="271403" cy="85705"/>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 name="Freeform 109">
              <a:extLst>
                <a:ext uri="{FF2B5EF4-FFF2-40B4-BE49-F238E27FC236}">
                  <a16:creationId xmlns:a16="http://schemas.microsoft.com/office/drawing/2014/main" id="{B23CB273-203E-43D2-A749-020B168E5195}"/>
                </a:ext>
              </a:extLst>
            </p:cNvPr>
            <p:cNvSpPr>
              <a:spLocks/>
            </p:cNvSpPr>
            <p:nvPr/>
          </p:nvSpPr>
          <p:spPr bwMode="auto">
            <a:xfrm>
              <a:off x="11307217" y="4574691"/>
              <a:ext cx="17458" cy="44440"/>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 name="Freeform 110">
              <a:extLst>
                <a:ext uri="{FF2B5EF4-FFF2-40B4-BE49-F238E27FC236}">
                  <a16:creationId xmlns:a16="http://schemas.microsoft.com/office/drawing/2014/main" id="{A9AA2F81-4A3C-4264-AA18-0702DAB70F6B}"/>
                </a:ext>
              </a:extLst>
            </p:cNvPr>
            <p:cNvSpPr>
              <a:spLocks/>
            </p:cNvSpPr>
            <p:nvPr/>
          </p:nvSpPr>
          <p:spPr bwMode="auto">
            <a:xfrm>
              <a:off x="11094539" y="4506444"/>
              <a:ext cx="33330" cy="19046"/>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 name="Freeform 111">
              <a:extLst>
                <a:ext uri="{FF2B5EF4-FFF2-40B4-BE49-F238E27FC236}">
                  <a16:creationId xmlns:a16="http://schemas.microsoft.com/office/drawing/2014/main" id="{5EF987F3-DC62-4899-83E1-9F07ADE1A43C}"/>
                </a:ext>
              </a:extLst>
            </p:cNvPr>
            <p:cNvSpPr>
              <a:spLocks/>
            </p:cNvSpPr>
            <p:nvPr/>
          </p:nvSpPr>
          <p:spPr bwMode="auto">
            <a:xfrm>
              <a:off x="11145327" y="4495334"/>
              <a:ext cx="77770" cy="31743"/>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 name="Freeform 112">
              <a:extLst>
                <a:ext uri="{FF2B5EF4-FFF2-40B4-BE49-F238E27FC236}">
                  <a16:creationId xmlns:a16="http://schemas.microsoft.com/office/drawing/2014/main" id="{B15DD963-287C-4EF4-BABD-F05DE778EC8B}"/>
                </a:ext>
              </a:extLst>
            </p:cNvPr>
            <p:cNvSpPr>
              <a:spLocks/>
            </p:cNvSpPr>
            <p:nvPr/>
          </p:nvSpPr>
          <p:spPr bwMode="auto">
            <a:xfrm>
              <a:off x="11218336" y="4422325"/>
              <a:ext cx="277751" cy="265052"/>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 name="Freeform 113">
              <a:extLst>
                <a:ext uri="{FF2B5EF4-FFF2-40B4-BE49-F238E27FC236}">
                  <a16:creationId xmlns:a16="http://schemas.microsoft.com/office/drawing/2014/main" id="{00345615-6147-4AB5-9D95-D6586DBCB0A2}"/>
                </a:ext>
              </a:extLst>
            </p:cNvPr>
            <p:cNvSpPr>
              <a:spLocks/>
            </p:cNvSpPr>
            <p:nvPr/>
          </p:nvSpPr>
          <p:spPr bwMode="auto">
            <a:xfrm>
              <a:off x="10904081" y="4362014"/>
              <a:ext cx="173000" cy="220612"/>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 name="Freeform 114">
              <a:extLst>
                <a:ext uri="{FF2B5EF4-FFF2-40B4-BE49-F238E27FC236}">
                  <a16:creationId xmlns:a16="http://schemas.microsoft.com/office/drawing/2014/main" id="{16BE19A7-9068-4FCB-81A6-8AB81DB9654C}"/>
                </a:ext>
              </a:extLst>
            </p:cNvPr>
            <p:cNvSpPr>
              <a:spLocks/>
            </p:cNvSpPr>
            <p:nvPr/>
          </p:nvSpPr>
          <p:spPr bwMode="auto">
            <a:xfrm>
              <a:off x="11135805" y="4346143"/>
              <a:ext cx="33330" cy="9205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 name="Freeform 115">
              <a:extLst>
                <a:ext uri="{FF2B5EF4-FFF2-40B4-BE49-F238E27FC236}">
                  <a16:creationId xmlns:a16="http://schemas.microsoft.com/office/drawing/2014/main" id="{49D19015-CA64-4CE4-8467-F08892AB9EAD}"/>
                </a:ext>
              </a:extLst>
            </p:cNvPr>
            <p:cNvSpPr>
              <a:spLocks/>
            </p:cNvSpPr>
            <p:nvPr/>
          </p:nvSpPr>
          <p:spPr bwMode="auto">
            <a:xfrm>
              <a:off x="10642200" y="4281071"/>
              <a:ext cx="268228" cy="253942"/>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 name="Freeform 116">
              <a:extLst>
                <a:ext uri="{FF2B5EF4-FFF2-40B4-BE49-F238E27FC236}">
                  <a16:creationId xmlns:a16="http://schemas.microsoft.com/office/drawing/2014/main" id="{96CCC546-C49B-4CAC-8B73-251B82E60CC8}"/>
                </a:ext>
              </a:extLst>
            </p:cNvPr>
            <p:cNvSpPr>
              <a:spLocks/>
            </p:cNvSpPr>
            <p:nvPr/>
          </p:nvSpPr>
          <p:spPr bwMode="auto">
            <a:xfrm>
              <a:off x="10275567" y="4244565"/>
              <a:ext cx="290449" cy="344409"/>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 name="Freeform 117">
              <a:extLst>
                <a:ext uri="{FF2B5EF4-FFF2-40B4-BE49-F238E27FC236}">
                  <a16:creationId xmlns:a16="http://schemas.microsoft.com/office/drawing/2014/main" id="{7B0EFEAB-9C1A-4A3D-951A-CA582F538A49}"/>
                </a:ext>
              </a:extLst>
            </p:cNvPr>
            <p:cNvSpPr>
              <a:spLocks/>
            </p:cNvSpPr>
            <p:nvPr/>
          </p:nvSpPr>
          <p:spPr bwMode="auto">
            <a:xfrm>
              <a:off x="9512147" y="3339896"/>
              <a:ext cx="736440" cy="831661"/>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 name="Freeform 118">
              <a:extLst>
                <a:ext uri="{FF2B5EF4-FFF2-40B4-BE49-F238E27FC236}">
                  <a16:creationId xmlns:a16="http://schemas.microsoft.com/office/drawing/2014/main" id="{23D3D8A5-9845-4331-9FEA-DC842D38562D}"/>
                </a:ext>
              </a:extLst>
            </p:cNvPr>
            <p:cNvSpPr>
              <a:spLocks/>
            </p:cNvSpPr>
            <p:nvPr/>
          </p:nvSpPr>
          <p:spPr bwMode="auto">
            <a:xfrm>
              <a:off x="7512332" y="2759003"/>
              <a:ext cx="92055" cy="99989"/>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 name="Freeform 119">
              <a:extLst>
                <a:ext uri="{FF2B5EF4-FFF2-40B4-BE49-F238E27FC236}">
                  <a16:creationId xmlns:a16="http://schemas.microsoft.com/office/drawing/2014/main" id="{24BDAB65-530B-4448-B5DF-8C1683E296B4}"/>
                </a:ext>
              </a:extLst>
            </p:cNvPr>
            <p:cNvSpPr>
              <a:spLocks/>
            </p:cNvSpPr>
            <p:nvPr/>
          </p:nvSpPr>
          <p:spPr bwMode="auto">
            <a:xfrm>
              <a:off x="8826495" y="3212925"/>
              <a:ext cx="549155" cy="441225"/>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 name="Freeform 120">
              <a:extLst>
                <a:ext uri="{FF2B5EF4-FFF2-40B4-BE49-F238E27FC236}">
                  <a16:creationId xmlns:a16="http://schemas.microsoft.com/office/drawing/2014/main" id="{7E2018CB-EC59-404C-A166-B4ADD7D779B6}"/>
                </a:ext>
              </a:extLst>
            </p:cNvPr>
            <p:cNvSpPr>
              <a:spLocks/>
            </p:cNvSpPr>
            <p:nvPr/>
          </p:nvSpPr>
          <p:spPr bwMode="auto">
            <a:xfrm>
              <a:off x="8720156" y="3282759"/>
              <a:ext cx="261880" cy="250768"/>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 name="Freeform 121">
              <a:extLst>
                <a:ext uri="{FF2B5EF4-FFF2-40B4-BE49-F238E27FC236}">
                  <a16:creationId xmlns:a16="http://schemas.microsoft.com/office/drawing/2014/main" id="{D26DF6DE-B439-4992-ACE3-6A70BA81FB66}"/>
                </a:ext>
              </a:extLst>
            </p:cNvPr>
            <p:cNvSpPr>
              <a:spLocks/>
            </p:cNvSpPr>
            <p:nvPr/>
          </p:nvSpPr>
          <p:spPr bwMode="auto">
            <a:xfrm>
              <a:off x="7250451" y="2446337"/>
              <a:ext cx="214265" cy="80943"/>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0" name="Freeform 122">
              <a:extLst>
                <a:ext uri="{FF2B5EF4-FFF2-40B4-BE49-F238E27FC236}">
                  <a16:creationId xmlns:a16="http://schemas.microsoft.com/office/drawing/2014/main" id="{2EFEA904-8E28-4712-815E-B9AE390033BD}"/>
                </a:ext>
              </a:extLst>
            </p:cNvPr>
            <p:cNvSpPr>
              <a:spLocks/>
            </p:cNvSpPr>
            <p:nvPr/>
          </p:nvSpPr>
          <p:spPr bwMode="auto">
            <a:xfrm>
              <a:off x="8612229" y="3406556"/>
              <a:ext cx="34918" cy="114274"/>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1" name="Freeform 123">
              <a:extLst>
                <a:ext uri="{FF2B5EF4-FFF2-40B4-BE49-F238E27FC236}">
                  <a16:creationId xmlns:a16="http://schemas.microsoft.com/office/drawing/2014/main" id="{54A6017A-63BC-49C5-B42B-148C76860F9A}"/>
                </a:ext>
              </a:extLst>
            </p:cNvPr>
            <p:cNvSpPr>
              <a:spLocks/>
            </p:cNvSpPr>
            <p:nvPr/>
          </p:nvSpPr>
          <p:spPr bwMode="auto">
            <a:xfrm>
              <a:off x="8048790" y="3257365"/>
              <a:ext cx="76183" cy="49201"/>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2" name="Freeform 124">
              <a:extLst>
                <a:ext uri="{FF2B5EF4-FFF2-40B4-BE49-F238E27FC236}">
                  <a16:creationId xmlns:a16="http://schemas.microsoft.com/office/drawing/2014/main" id="{ADF4C33B-6AB9-4931-977A-7E1426CE1291}"/>
                </a:ext>
              </a:extLst>
            </p:cNvPr>
            <p:cNvSpPr>
              <a:spLocks/>
            </p:cNvSpPr>
            <p:nvPr/>
          </p:nvSpPr>
          <p:spPr bwMode="auto">
            <a:xfrm>
              <a:off x="7939276" y="3168485"/>
              <a:ext cx="41266" cy="68247"/>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3" name="Freeform 125">
              <a:extLst>
                <a:ext uri="{FF2B5EF4-FFF2-40B4-BE49-F238E27FC236}">
                  <a16:creationId xmlns:a16="http://schemas.microsoft.com/office/drawing/2014/main" id="{EFF461F6-64BC-4249-A167-478CA9B6BC2D}"/>
                </a:ext>
              </a:extLst>
            </p:cNvPr>
            <p:cNvSpPr>
              <a:spLocks/>
            </p:cNvSpPr>
            <p:nvPr/>
          </p:nvSpPr>
          <p:spPr bwMode="auto">
            <a:xfrm>
              <a:off x="7899598" y="2992314"/>
              <a:ext cx="293623" cy="27457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4" name="Freeform 126">
              <a:extLst>
                <a:ext uri="{FF2B5EF4-FFF2-40B4-BE49-F238E27FC236}">
                  <a16:creationId xmlns:a16="http://schemas.microsoft.com/office/drawing/2014/main" id="{3807F7B3-3BA3-4BD3-8C35-5DA7B84746F3}"/>
                </a:ext>
              </a:extLst>
            </p:cNvPr>
            <p:cNvSpPr>
              <a:spLocks/>
            </p:cNvSpPr>
            <p:nvPr/>
          </p:nvSpPr>
          <p:spPr bwMode="auto">
            <a:xfrm>
              <a:off x="5682343" y="3852543"/>
              <a:ext cx="55550" cy="25394"/>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5" name="Freeform 127">
              <a:extLst>
                <a:ext uri="{FF2B5EF4-FFF2-40B4-BE49-F238E27FC236}">
                  <a16:creationId xmlns:a16="http://schemas.microsoft.com/office/drawing/2014/main" id="{EA2EE0E5-19BE-426B-B656-8B4BB804120C}"/>
                </a:ext>
              </a:extLst>
            </p:cNvPr>
            <p:cNvSpPr>
              <a:spLocks/>
            </p:cNvSpPr>
            <p:nvPr/>
          </p:nvSpPr>
          <p:spPr bwMode="auto">
            <a:xfrm>
              <a:off x="8634450" y="3403382"/>
              <a:ext cx="99991" cy="126971"/>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6" name="Freeform 128">
              <a:extLst>
                <a:ext uri="{FF2B5EF4-FFF2-40B4-BE49-F238E27FC236}">
                  <a16:creationId xmlns:a16="http://schemas.microsoft.com/office/drawing/2014/main" id="{68FA670E-7530-4B4C-93D7-77B3F620B312}"/>
                </a:ext>
              </a:extLst>
            </p:cNvPr>
            <p:cNvSpPr>
              <a:spLocks/>
            </p:cNvSpPr>
            <p:nvPr/>
          </p:nvSpPr>
          <p:spPr bwMode="auto">
            <a:xfrm>
              <a:off x="11086603" y="3374813"/>
              <a:ext cx="53963" cy="49201"/>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7" name="Freeform 129">
              <a:extLst>
                <a:ext uri="{FF2B5EF4-FFF2-40B4-BE49-F238E27FC236}">
                  <a16:creationId xmlns:a16="http://schemas.microsoft.com/office/drawing/2014/main" id="{7219D7FC-2002-4735-9C1C-16328D822CFC}"/>
                </a:ext>
              </a:extLst>
            </p:cNvPr>
            <p:cNvSpPr>
              <a:spLocks/>
            </p:cNvSpPr>
            <p:nvPr/>
          </p:nvSpPr>
          <p:spPr bwMode="auto">
            <a:xfrm>
              <a:off x="11013594" y="3162137"/>
              <a:ext cx="250771" cy="311079"/>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8" name="Freeform 130">
              <a:extLst>
                <a:ext uri="{FF2B5EF4-FFF2-40B4-BE49-F238E27FC236}">
                  <a16:creationId xmlns:a16="http://schemas.microsoft.com/office/drawing/2014/main" id="{A0746B52-2460-4517-912F-6716954BD99E}"/>
                </a:ext>
              </a:extLst>
            </p:cNvPr>
            <p:cNvSpPr>
              <a:spLocks/>
            </p:cNvSpPr>
            <p:nvPr/>
          </p:nvSpPr>
          <p:spPr bwMode="auto">
            <a:xfrm>
              <a:off x="11119934" y="3038340"/>
              <a:ext cx="131733" cy="117448"/>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39" name="Freeform 131">
              <a:extLst>
                <a:ext uri="{FF2B5EF4-FFF2-40B4-BE49-F238E27FC236}">
                  <a16:creationId xmlns:a16="http://schemas.microsoft.com/office/drawing/2014/main" id="{36B7EBB5-1FE6-4205-B869-32743DCE0707}"/>
                </a:ext>
              </a:extLst>
            </p:cNvPr>
            <p:cNvSpPr>
              <a:spLocks/>
            </p:cNvSpPr>
            <p:nvPr/>
          </p:nvSpPr>
          <p:spPr bwMode="auto">
            <a:xfrm>
              <a:off x="8826495" y="2752654"/>
              <a:ext cx="944356" cy="431702"/>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0" name="Freeform 132">
              <a:extLst>
                <a:ext uri="{FF2B5EF4-FFF2-40B4-BE49-F238E27FC236}">
                  <a16:creationId xmlns:a16="http://schemas.microsoft.com/office/drawing/2014/main" id="{54ABDDF5-3AA1-4FE5-B41B-23A9695F9B09}"/>
                </a:ext>
              </a:extLst>
            </p:cNvPr>
            <p:cNvSpPr>
              <a:spLocks/>
            </p:cNvSpPr>
            <p:nvPr/>
          </p:nvSpPr>
          <p:spPr bwMode="auto">
            <a:xfrm>
              <a:off x="8642386" y="4244565"/>
              <a:ext cx="212679" cy="307905"/>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1" name="Freeform 133">
              <a:extLst>
                <a:ext uri="{FF2B5EF4-FFF2-40B4-BE49-F238E27FC236}">
                  <a16:creationId xmlns:a16="http://schemas.microsoft.com/office/drawing/2014/main" id="{915915FD-881C-45DF-9C13-F31FBA3F1906}"/>
                </a:ext>
              </a:extLst>
            </p:cNvPr>
            <p:cNvSpPr>
              <a:spLocks/>
            </p:cNvSpPr>
            <p:nvPr/>
          </p:nvSpPr>
          <p:spPr bwMode="auto">
            <a:xfrm>
              <a:off x="9447073" y="3104999"/>
              <a:ext cx="239660" cy="120622"/>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2" name="Freeform 134">
              <a:extLst>
                <a:ext uri="{FF2B5EF4-FFF2-40B4-BE49-F238E27FC236}">
                  <a16:creationId xmlns:a16="http://schemas.microsoft.com/office/drawing/2014/main" id="{19007AC7-6312-4880-B917-074487442E11}"/>
                </a:ext>
              </a:extLst>
            </p:cNvPr>
            <p:cNvSpPr>
              <a:spLocks/>
            </p:cNvSpPr>
            <p:nvPr/>
          </p:nvSpPr>
          <p:spPr bwMode="auto">
            <a:xfrm>
              <a:off x="10445393" y="3971578"/>
              <a:ext cx="139670" cy="123797"/>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3" name="Freeform 135">
              <a:extLst>
                <a:ext uri="{FF2B5EF4-FFF2-40B4-BE49-F238E27FC236}">
                  <a16:creationId xmlns:a16="http://schemas.microsoft.com/office/drawing/2014/main" id="{CB0D50FB-B74B-46ED-A4E7-61746210CAF5}"/>
                </a:ext>
              </a:extLst>
            </p:cNvPr>
            <p:cNvSpPr>
              <a:spLocks/>
            </p:cNvSpPr>
            <p:nvPr/>
          </p:nvSpPr>
          <p:spPr bwMode="auto">
            <a:xfrm>
              <a:off x="10873925" y="3246256"/>
              <a:ext cx="109514" cy="126971"/>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4" name="Freeform 136">
              <a:extLst>
                <a:ext uri="{FF2B5EF4-FFF2-40B4-BE49-F238E27FC236}">
                  <a16:creationId xmlns:a16="http://schemas.microsoft.com/office/drawing/2014/main" id="{D6436806-737C-480E-AC8B-90DCCF078BC0}"/>
                </a:ext>
              </a:extLst>
            </p:cNvPr>
            <p:cNvSpPr>
              <a:spLocks/>
            </p:cNvSpPr>
            <p:nvPr/>
          </p:nvSpPr>
          <p:spPr bwMode="auto">
            <a:xfrm>
              <a:off x="8934422" y="3503372"/>
              <a:ext cx="49201" cy="47614"/>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5" name="Freeform 137">
              <a:extLst>
                <a:ext uri="{FF2B5EF4-FFF2-40B4-BE49-F238E27FC236}">
                  <a16:creationId xmlns:a16="http://schemas.microsoft.com/office/drawing/2014/main" id="{A593C876-1FD4-47D7-8B19-D227F14F345C}"/>
                </a:ext>
              </a:extLst>
            </p:cNvPr>
            <p:cNvSpPr>
              <a:spLocks/>
            </p:cNvSpPr>
            <p:nvPr/>
          </p:nvSpPr>
          <p:spPr bwMode="auto">
            <a:xfrm>
              <a:off x="10358099" y="3731920"/>
              <a:ext cx="219027" cy="260291"/>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6" name="Freeform 138">
              <a:extLst>
                <a:ext uri="{FF2B5EF4-FFF2-40B4-BE49-F238E27FC236}">
                  <a16:creationId xmlns:a16="http://schemas.microsoft.com/office/drawing/2014/main" id="{1E161260-A4B0-4E53-A1FF-1A4AD158F916}"/>
                </a:ext>
              </a:extLst>
            </p:cNvPr>
            <p:cNvSpPr>
              <a:spLocks/>
            </p:cNvSpPr>
            <p:nvPr/>
          </p:nvSpPr>
          <p:spPr bwMode="auto">
            <a:xfrm>
              <a:off x="8628101" y="3365290"/>
              <a:ext cx="34918" cy="47614"/>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7" name="Freeform 139">
              <a:extLst>
                <a:ext uri="{FF2B5EF4-FFF2-40B4-BE49-F238E27FC236}">
                  <a16:creationId xmlns:a16="http://schemas.microsoft.com/office/drawing/2014/main" id="{DF894AF6-9A21-486B-AB51-890D77A202AF}"/>
                </a:ext>
              </a:extLst>
            </p:cNvPr>
            <p:cNvSpPr>
              <a:spLocks/>
            </p:cNvSpPr>
            <p:nvPr/>
          </p:nvSpPr>
          <p:spPr bwMode="auto">
            <a:xfrm>
              <a:off x="7434561" y="4154099"/>
              <a:ext cx="104753" cy="126971"/>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8" name="Freeform 140">
              <a:extLst>
                <a:ext uri="{FF2B5EF4-FFF2-40B4-BE49-F238E27FC236}">
                  <a16:creationId xmlns:a16="http://schemas.microsoft.com/office/drawing/2014/main" id="{19C7AEEB-5855-4521-9FAD-5BCEB8178967}"/>
                </a:ext>
              </a:extLst>
            </p:cNvPr>
            <p:cNvSpPr>
              <a:spLocks/>
            </p:cNvSpPr>
            <p:nvPr/>
          </p:nvSpPr>
          <p:spPr bwMode="auto">
            <a:xfrm>
              <a:off x="7980542" y="3409730"/>
              <a:ext cx="412660" cy="409482"/>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49" name="Freeform 141">
              <a:extLst>
                <a:ext uri="{FF2B5EF4-FFF2-40B4-BE49-F238E27FC236}">
                  <a16:creationId xmlns:a16="http://schemas.microsoft.com/office/drawing/2014/main" id="{0A3E6DB5-D1F7-44B1-98D3-87A53E18167C}"/>
                </a:ext>
              </a:extLst>
            </p:cNvPr>
            <p:cNvSpPr>
              <a:spLocks/>
            </p:cNvSpPr>
            <p:nvPr/>
          </p:nvSpPr>
          <p:spPr bwMode="auto">
            <a:xfrm>
              <a:off x="9856558" y="4114420"/>
              <a:ext cx="57137" cy="115860"/>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0" name="Freeform 142">
              <a:extLst>
                <a:ext uri="{FF2B5EF4-FFF2-40B4-BE49-F238E27FC236}">
                  <a16:creationId xmlns:a16="http://schemas.microsoft.com/office/drawing/2014/main" id="{C6BADBF6-41CF-4A22-BA82-219CEAAFF7C7}"/>
                </a:ext>
              </a:extLst>
            </p:cNvPr>
            <p:cNvSpPr>
              <a:spLocks/>
            </p:cNvSpPr>
            <p:nvPr/>
          </p:nvSpPr>
          <p:spPr bwMode="auto">
            <a:xfrm>
              <a:off x="8431294" y="5276207"/>
              <a:ext cx="60312" cy="60312"/>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1" name="Freeform 143">
              <a:extLst>
                <a:ext uri="{FF2B5EF4-FFF2-40B4-BE49-F238E27FC236}">
                  <a16:creationId xmlns:a16="http://schemas.microsoft.com/office/drawing/2014/main" id="{3A2A5A15-A8F6-4086-90B6-65367E877A23}"/>
                </a:ext>
              </a:extLst>
            </p:cNvPr>
            <p:cNvSpPr>
              <a:spLocks/>
            </p:cNvSpPr>
            <p:nvPr/>
          </p:nvSpPr>
          <p:spPr bwMode="auto">
            <a:xfrm>
              <a:off x="8204331" y="2724086"/>
              <a:ext cx="125384" cy="69834"/>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2" name="Freeform 144">
              <a:extLst>
                <a:ext uri="{FF2B5EF4-FFF2-40B4-BE49-F238E27FC236}">
                  <a16:creationId xmlns:a16="http://schemas.microsoft.com/office/drawing/2014/main" id="{AABE2162-75BC-44D9-A0F8-BC620AD3CC60}"/>
                </a:ext>
              </a:extLst>
            </p:cNvPr>
            <p:cNvSpPr>
              <a:spLocks/>
            </p:cNvSpPr>
            <p:nvPr/>
          </p:nvSpPr>
          <p:spPr bwMode="auto">
            <a:xfrm>
              <a:off x="7872615" y="2903434"/>
              <a:ext cx="11110" cy="20633"/>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3" name="Freeform 145">
              <a:extLst>
                <a:ext uri="{FF2B5EF4-FFF2-40B4-BE49-F238E27FC236}">
                  <a16:creationId xmlns:a16="http://schemas.microsoft.com/office/drawing/2014/main" id="{6D2DD715-512C-46B2-A043-6DD381F10E95}"/>
                </a:ext>
              </a:extLst>
            </p:cNvPr>
            <p:cNvSpPr>
              <a:spLocks/>
            </p:cNvSpPr>
            <p:nvPr/>
          </p:nvSpPr>
          <p:spPr bwMode="auto">
            <a:xfrm>
              <a:off x="8202744" y="2679646"/>
              <a:ext cx="158716" cy="65073"/>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4" name="Freeform 146">
              <a:extLst>
                <a:ext uri="{FF2B5EF4-FFF2-40B4-BE49-F238E27FC236}">
                  <a16:creationId xmlns:a16="http://schemas.microsoft.com/office/drawing/2014/main" id="{81310675-F135-429A-A6C2-8490240B0D1C}"/>
                </a:ext>
              </a:extLst>
            </p:cNvPr>
            <p:cNvSpPr>
              <a:spLocks/>
            </p:cNvSpPr>
            <p:nvPr/>
          </p:nvSpPr>
          <p:spPr bwMode="auto">
            <a:xfrm>
              <a:off x="7294891" y="3331961"/>
              <a:ext cx="415834" cy="431702"/>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5" name="Freeform 147">
              <a:extLst>
                <a:ext uri="{FF2B5EF4-FFF2-40B4-BE49-F238E27FC236}">
                  <a16:creationId xmlns:a16="http://schemas.microsoft.com/office/drawing/2014/main" id="{B6BED41D-4890-4E68-9E7A-4762602812FF}"/>
                </a:ext>
              </a:extLst>
            </p:cNvPr>
            <p:cNvSpPr>
              <a:spLocks/>
            </p:cNvSpPr>
            <p:nvPr/>
          </p:nvSpPr>
          <p:spPr bwMode="auto">
            <a:xfrm>
              <a:off x="8363047" y="2952635"/>
              <a:ext cx="87293" cy="87292"/>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6" name="Freeform 148">
              <a:extLst>
                <a:ext uri="{FF2B5EF4-FFF2-40B4-BE49-F238E27FC236}">
                  <a16:creationId xmlns:a16="http://schemas.microsoft.com/office/drawing/2014/main" id="{DD335A87-2668-4919-A65F-299545F8A1E7}"/>
                </a:ext>
              </a:extLst>
            </p:cNvPr>
            <p:cNvSpPr>
              <a:spLocks/>
            </p:cNvSpPr>
            <p:nvPr/>
          </p:nvSpPr>
          <p:spPr bwMode="auto">
            <a:xfrm>
              <a:off x="8867762" y="4774670"/>
              <a:ext cx="203156" cy="409482"/>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7" name="Freeform 149">
              <a:extLst>
                <a:ext uri="{FF2B5EF4-FFF2-40B4-BE49-F238E27FC236}">
                  <a16:creationId xmlns:a16="http://schemas.microsoft.com/office/drawing/2014/main" id="{E427653F-FD58-4B1C-B7A5-A1F2D6FA4809}"/>
                </a:ext>
              </a:extLst>
            </p:cNvPr>
            <p:cNvSpPr>
              <a:spLocks/>
            </p:cNvSpPr>
            <p:nvPr/>
          </p:nvSpPr>
          <p:spPr bwMode="auto">
            <a:xfrm>
              <a:off x="4768141" y="3424015"/>
              <a:ext cx="704696" cy="54915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8" name="Freeform 150">
              <a:extLst>
                <a:ext uri="{FF2B5EF4-FFF2-40B4-BE49-F238E27FC236}">
                  <a16:creationId xmlns:a16="http://schemas.microsoft.com/office/drawing/2014/main" id="{5F770255-5DDE-468B-8D1D-49C8F6227E63}"/>
                </a:ext>
              </a:extLst>
            </p:cNvPr>
            <p:cNvSpPr>
              <a:spLocks/>
            </p:cNvSpPr>
            <p:nvPr/>
          </p:nvSpPr>
          <p:spPr bwMode="auto">
            <a:xfrm>
              <a:off x="8239248" y="3133569"/>
              <a:ext cx="60312" cy="4602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9" name="Freeform 151">
              <a:extLst>
                <a:ext uri="{FF2B5EF4-FFF2-40B4-BE49-F238E27FC236}">
                  <a16:creationId xmlns:a16="http://schemas.microsoft.com/office/drawing/2014/main" id="{E15FC8FB-C54B-4D76-B1BB-75DBC803F597}"/>
                </a:ext>
              </a:extLst>
            </p:cNvPr>
            <p:cNvSpPr>
              <a:spLocks/>
            </p:cNvSpPr>
            <p:nvPr/>
          </p:nvSpPr>
          <p:spPr bwMode="auto">
            <a:xfrm>
              <a:off x="7418690" y="3657325"/>
              <a:ext cx="433293" cy="449160"/>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0" name="Freeform 152">
              <a:extLst>
                <a:ext uri="{FF2B5EF4-FFF2-40B4-BE49-F238E27FC236}">
                  <a16:creationId xmlns:a16="http://schemas.microsoft.com/office/drawing/2014/main" id="{392DEED1-525C-4907-8815-6BC8859A3972}"/>
                </a:ext>
              </a:extLst>
            </p:cNvPr>
            <p:cNvSpPr>
              <a:spLocks/>
            </p:cNvSpPr>
            <p:nvPr/>
          </p:nvSpPr>
          <p:spPr bwMode="auto">
            <a:xfrm>
              <a:off x="10148595" y="3555747"/>
              <a:ext cx="233311" cy="555498"/>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1" name="Freeform 153">
              <a:extLst>
                <a:ext uri="{FF2B5EF4-FFF2-40B4-BE49-F238E27FC236}">
                  <a16:creationId xmlns:a16="http://schemas.microsoft.com/office/drawing/2014/main" id="{51C05D67-FDCC-4004-B920-48B9581251FA}"/>
                </a:ext>
              </a:extLst>
            </p:cNvPr>
            <p:cNvSpPr>
              <a:spLocks/>
            </p:cNvSpPr>
            <p:nvPr/>
          </p:nvSpPr>
          <p:spPr bwMode="auto">
            <a:xfrm>
              <a:off x="8186872" y="3098651"/>
              <a:ext cx="44440" cy="49201"/>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2" name="Freeform 154">
              <a:extLst>
                <a:ext uri="{FF2B5EF4-FFF2-40B4-BE49-F238E27FC236}">
                  <a16:creationId xmlns:a16="http://schemas.microsoft.com/office/drawing/2014/main" id="{53FE7B55-4786-4831-9766-9D51A6E92FAD}"/>
                </a:ext>
              </a:extLst>
            </p:cNvPr>
            <p:cNvSpPr>
              <a:spLocks/>
            </p:cNvSpPr>
            <p:nvPr/>
          </p:nvSpPr>
          <p:spPr bwMode="auto">
            <a:xfrm>
              <a:off x="9778788" y="2847883"/>
              <a:ext cx="790403" cy="307905"/>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3" name="Freeform 155">
              <a:extLst>
                <a:ext uri="{FF2B5EF4-FFF2-40B4-BE49-F238E27FC236}">
                  <a16:creationId xmlns:a16="http://schemas.microsoft.com/office/drawing/2014/main" id="{99D4B4EB-162F-466A-A7A0-3F617C64FE43}"/>
                </a:ext>
              </a:extLst>
            </p:cNvPr>
            <p:cNvSpPr>
              <a:spLocks/>
            </p:cNvSpPr>
            <p:nvPr/>
          </p:nvSpPr>
          <p:spPr bwMode="auto">
            <a:xfrm>
              <a:off x="8536046" y="4722296"/>
              <a:ext cx="279339" cy="496774"/>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4" name="Freeform 156">
              <a:extLst>
                <a:ext uri="{FF2B5EF4-FFF2-40B4-BE49-F238E27FC236}">
                  <a16:creationId xmlns:a16="http://schemas.microsoft.com/office/drawing/2014/main" id="{743E29EF-F8C1-43F9-9EF2-94704FE9168C}"/>
                </a:ext>
              </a:extLst>
            </p:cNvPr>
            <p:cNvSpPr>
              <a:spLocks/>
            </p:cNvSpPr>
            <p:nvPr/>
          </p:nvSpPr>
          <p:spPr bwMode="auto">
            <a:xfrm>
              <a:off x="7293304" y="3584315"/>
              <a:ext cx="319018" cy="385674"/>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5" name="Freeform 157">
              <a:extLst>
                <a:ext uri="{FF2B5EF4-FFF2-40B4-BE49-F238E27FC236}">
                  <a16:creationId xmlns:a16="http://schemas.microsoft.com/office/drawing/2014/main" id="{BB8319AC-C8F7-4442-9B42-F560A4CE8B61}"/>
                </a:ext>
              </a:extLst>
            </p:cNvPr>
            <p:cNvSpPr>
              <a:spLocks/>
            </p:cNvSpPr>
            <p:nvPr/>
          </p:nvSpPr>
          <p:spPr bwMode="auto">
            <a:xfrm>
              <a:off x="8602706" y="4688965"/>
              <a:ext cx="80944" cy="230135"/>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6" name="Freeform 158">
              <a:extLst>
                <a:ext uri="{FF2B5EF4-FFF2-40B4-BE49-F238E27FC236}">
                  <a16:creationId xmlns:a16="http://schemas.microsoft.com/office/drawing/2014/main" id="{4C438DF1-C792-436F-9C7F-6AE5D47A3CF6}"/>
                </a:ext>
              </a:extLst>
            </p:cNvPr>
            <p:cNvSpPr>
              <a:spLocks/>
            </p:cNvSpPr>
            <p:nvPr/>
          </p:nvSpPr>
          <p:spPr bwMode="auto">
            <a:xfrm>
              <a:off x="10400953" y="4211236"/>
              <a:ext cx="115862" cy="163475"/>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7" name="Freeform 159">
              <a:extLst>
                <a:ext uri="{FF2B5EF4-FFF2-40B4-BE49-F238E27FC236}">
                  <a16:creationId xmlns:a16="http://schemas.microsoft.com/office/drawing/2014/main" id="{7D85AED7-8105-4F55-B4A9-1C64459F411B}"/>
                </a:ext>
              </a:extLst>
            </p:cNvPr>
            <p:cNvSpPr>
              <a:spLocks/>
            </p:cNvSpPr>
            <p:nvPr/>
          </p:nvSpPr>
          <p:spPr bwMode="auto">
            <a:xfrm>
              <a:off x="10661246" y="4201713"/>
              <a:ext cx="249183" cy="187283"/>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8" name="Freeform 160">
              <a:extLst>
                <a:ext uri="{FF2B5EF4-FFF2-40B4-BE49-F238E27FC236}">
                  <a16:creationId xmlns:a16="http://schemas.microsoft.com/office/drawing/2014/main" id="{24A71EBC-F606-475C-A962-5B1A0D7F4FF3}"/>
                </a:ext>
              </a:extLst>
            </p:cNvPr>
            <p:cNvSpPr>
              <a:spLocks/>
            </p:cNvSpPr>
            <p:nvPr/>
          </p:nvSpPr>
          <p:spPr bwMode="auto">
            <a:xfrm>
              <a:off x="8048790" y="4922275"/>
              <a:ext cx="349174" cy="365042"/>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9" name="Freeform 161">
              <a:extLst>
                <a:ext uri="{FF2B5EF4-FFF2-40B4-BE49-F238E27FC236}">
                  <a16:creationId xmlns:a16="http://schemas.microsoft.com/office/drawing/2014/main" id="{483C79F8-15A3-45B7-842C-D92D6F56F219}"/>
                </a:ext>
              </a:extLst>
            </p:cNvPr>
            <p:cNvSpPr>
              <a:spLocks/>
            </p:cNvSpPr>
            <p:nvPr/>
          </p:nvSpPr>
          <p:spPr bwMode="auto">
            <a:xfrm>
              <a:off x="7747231" y="3701764"/>
              <a:ext cx="409485" cy="357106"/>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0" name="Freeform 162">
              <a:extLst>
                <a:ext uri="{FF2B5EF4-FFF2-40B4-BE49-F238E27FC236}">
                  <a16:creationId xmlns:a16="http://schemas.microsoft.com/office/drawing/2014/main" id="{5271CBE4-7180-4BDF-BDEC-B441CB2A6B3E}"/>
                </a:ext>
              </a:extLst>
            </p:cNvPr>
            <p:cNvSpPr>
              <a:spLocks/>
            </p:cNvSpPr>
            <p:nvPr/>
          </p:nvSpPr>
          <p:spPr bwMode="auto">
            <a:xfrm>
              <a:off x="7810717" y="3992211"/>
              <a:ext cx="315844" cy="29044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1" name="Freeform 163">
              <a:extLst>
                <a:ext uri="{FF2B5EF4-FFF2-40B4-BE49-F238E27FC236}">
                  <a16:creationId xmlns:a16="http://schemas.microsoft.com/office/drawing/2014/main" id="{C6EAD657-2E1A-4AD1-83F2-02F4A8B37A28}"/>
                </a:ext>
              </a:extLst>
            </p:cNvPr>
            <p:cNvSpPr>
              <a:spLocks/>
            </p:cNvSpPr>
            <p:nvPr/>
          </p:nvSpPr>
          <p:spPr bwMode="auto">
            <a:xfrm>
              <a:off x="5420462" y="3958881"/>
              <a:ext cx="125384" cy="128558"/>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2" name="Freeform 164">
              <a:extLst>
                <a:ext uri="{FF2B5EF4-FFF2-40B4-BE49-F238E27FC236}">
                  <a16:creationId xmlns:a16="http://schemas.microsoft.com/office/drawing/2014/main" id="{4720E7E1-BBA4-4C15-AF4D-59F5A13F6313}"/>
                </a:ext>
              </a:extLst>
            </p:cNvPr>
            <p:cNvSpPr>
              <a:spLocks/>
            </p:cNvSpPr>
            <p:nvPr/>
          </p:nvSpPr>
          <p:spPr bwMode="auto">
            <a:xfrm>
              <a:off x="7844047" y="2327301"/>
              <a:ext cx="495192" cy="349171"/>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3" name="Freeform 165">
              <a:extLst>
                <a:ext uri="{FF2B5EF4-FFF2-40B4-BE49-F238E27FC236}">
                  <a16:creationId xmlns:a16="http://schemas.microsoft.com/office/drawing/2014/main" id="{FFD08E04-E4C7-4DE6-B540-902B50A835B6}"/>
                </a:ext>
              </a:extLst>
            </p:cNvPr>
            <p:cNvSpPr>
              <a:spLocks/>
            </p:cNvSpPr>
            <p:nvPr/>
          </p:nvSpPr>
          <p:spPr bwMode="auto">
            <a:xfrm>
              <a:off x="8094817" y="2157478"/>
              <a:ext cx="68247" cy="20633"/>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4" name="Freeform 166">
              <a:extLst>
                <a:ext uri="{FF2B5EF4-FFF2-40B4-BE49-F238E27FC236}">
                  <a16:creationId xmlns:a16="http://schemas.microsoft.com/office/drawing/2014/main" id="{B183E5FB-6560-4C45-AC6D-7051F80E2819}"/>
                </a:ext>
              </a:extLst>
            </p:cNvPr>
            <p:cNvSpPr>
              <a:spLocks/>
            </p:cNvSpPr>
            <p:nvPr/>
          </p:nvSpPr>
          <p:spPr bwMode="auto">
            <a:xfrm>
              <a:off x="7913882" y="2122560"/>
              <a:ext cx="188871" cy="73008"/>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5" name="Freeform 167">
              <a:extLst>
                <a:ext uri="{FF2B5EF4-FFF2-40B4-BE49-F238E27FC236}">
                  <a16:creationId xmlns:a16="http://schemas.microsoft.com/office/drawing/2014/main" id="{10EB9217-ABBD-49E8-A0B5-472DB8F4A7CF}"/>
                </a:ext>
              </a:extLst>
            </p:cNvPr>
            <p:cNvSpPr>
              <a:spLocks/>
            </p:cNvSpPr>
            <p:nvPr/>
          </p:nvSpPr>
          <p:spPr bwMode="auto">
            <a:xfrm>
              <a:off x="8026570" y="2109864"/>
              <a:ext cx="166651" cy="26981"/>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6" name="Freeform 168">
              <a:extLst>
                <a:ext uri="{FF2B5EF4-FFF2-40B4-BE49-F238E27FC236}">
                  <a16:creationId xmlns:a16="http://schemas.microsoft.com/office/drawing/2014/main" id="{1587463B-FB5D-400F-AC51-235B47762E5B}"/>
                </a:ext>
              </a:extLst>
            </p:cNvPr>
            <p:cNvSpPr>
              <a:spLocks/>
            </p:cNvSpPr>
            <p:nvPr/>
          </p:nvSpPr>
          <p:spPr bwMode="auto">
            <a:xfrm>
              <a:off x="9796247" y="3492261"/>
              <a:ext cx="220614" cy="12220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7" name="Freeform 169">
              <a:extLst>
                <a:ext uri="{FF2B5EF4-FFF2-40B4-BE49-F238E27FC236}">
                  <a16:creationId xmlns:a16="http://schemas.microsoft.com/office/drawing/2014/main" id="{7228CC87-ACE3-407D-8335-6E2EE52804DB}"/>
                </a:ext>
              </a:extLst>
            </p:cNvPr>
            <p:cNvSpPr>
              <a:spLocks/>
            </p:cNvSpPr>
            <p:nvPr/>
          </p:nvSpPr>
          <p:spPr bwMode="auto">
            <a:xfrm>
              <a:off x="9104247" y="3658912"/>
              <a:ext cx="193633" cy="250768"/>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8" name="Freeform 170">
              <a:extLst>
                <a:ext uri="{FF2B5EF4-FFF2-40B4-BE49-F238E27FC236}">
                  <a16:creationId xmlns:a16="http://schemas.microsoft.com/office/drawing/2014/main" id="{5D397A5F-7B16-4BAF-A02B-344E0819BBF1}"/>
                </a:ext>
              </a:extLst>
            </p:cNvPr>
            <p:cNvSpPr>
              <a:spLocks/>
            </p:cNvSpPr>
            <p:nvPr/>
          </p:nvSpPr>
          <p:spPr bwMode="auto">
            <a:xfrm>
              <a:off x="9189953" y="3614472"/>
              <a:ext cx="9523" cy="20633"/>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9" name="Freeform 171">
              <a:extLst>
                <a:ext uri="{FF2B5EF4-FFF2-40B4-BE49-F238E27FC236}">
                  <a16:creationId xmlns:a16="http://schemas.microsoft.com/office/drawing/2014/main" id="{9B46A0C7-6B30-48E5-AF9A-E25854FC585C}"/>
                </a:ext>
              </a:extLst>
            </p:cNvPr>
            <p:cNvSpPr>
              <a:spLocks/>
            </p:cNvSpPr>
            <p:nvPr/>
          </p:nvSpPr>
          <p:spPr bwMode="auto">
            <a:xfrm>
              <a:off x="9297880" y="3290696"/>
              <a:ext cx="393615" cy="404720"/>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0" name="Freeform 172">
              <a:extLst>
                <a:ext uri="{FF2B5EF4-FFF2-40B4-BE49-F238E27FC236}">
                  <a16:creationId xmlns:a16="http://schemas.microsoft.com/office/drawing/2014/main" id="{4E7943AF-5333-4AB7-B579-795F5616DF28}"/>
                </a:ext>
              </a:extLst>
            </p:cNvPr>
            <p:cNvSpPr>
              <a:spLocks/>
            </p:cNvSpPr>
            <p:nvPr/>
          </p:nvSpPr>
          <p:spPr bwMode="auto">
            <a:xfrm>
              <a:off x="5536324" y="4120769"/>
              <a:ext cx="150779" cy="73008"/>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1" name="Freeform 173">
              <a:extLst>
                <a:ext uri="{FF2B5EF4-FFF2-40B4-BE49-F238E27FC236}">
                  <a16:creationId xmlns:a16="http://schemas.microsoft.com/office/drawing/2014/main" id="{31037F64-B78F-4F47-8AB8-77C6CD72C3A5}"/>
                </a:ext>
              </a:extLst>
            </p:cNvPr>
            <p:cNvSpPr>
              <a:spLocks/>
            </p:cNvSpPr>
            <p:nvPr/>
          </p:nvSpPr>
          <p:spPr bwMode="auto">
            <a:xfrm>
              <a:off x="5572829" y="4412803"/>
              <a:ext cx="350760" cy="552325"/>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2" name="Freeform 174">
              <a:extLst>
                <a:ext uri="{FF2B5EF4-FFF2-40B4-BE49-F238E27FC236}">
                  <a16:creationId xmlns:a16="http://schemas.microsoft.com/office/drawing/2014/main" id="{FADF45C6-71BA-46F0-9343-F21A45411543}"/>
                </a:ext>
              </a:extLst>
            </p:cNvPr>
            <p:cNvSpPr>
              <a:spLocks/>
            </p:cNvSpPr>
            <p:nvPr/>
          </p:nvSpPr>
          <p:spPr bwMode="auto">
            <a:xfrm>
              <a:off x="10981852" y="4117594"/>
              <a:ext cx="122210" cy="125383"/>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3" name="Freeform 175">
              <a:extLst>
                <a:ext uri="{FF2B5EF4-FFF2-40B4-BE49-F238E27FC236}">
                  <a16:creationId xmlns:a16="http://schemas.microsoft.com/office/drawing/2014/main" id="{8B4035CC-F7F7-4487-A40E-29F333EB485E}"/>
                </a:ext>
              </a:extLst>
            </p:cNvPr>
            <p:cNvSpPr>
              <a:spLocks/>
            </p:cNvSpPr>
            <p:nvPr/>
          </p:nvSpPr>
          <p:spPr bwMode="auto">
            <a:xfrm>
              <a:off x="10986613" y="4071568"/>
              <a:ext cx="41266" cy="68247"/>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4" name="Freeform 176">
              <a:extLst>
                <a:ext uri="{FF2B5EF4-FFF2-40B4-BE49-F238E27FC236}">
                  <a16:creationId xmlns:a16="http://schemas.microsoft.com/office/drawing/2014/main" id="{77D03FF5-3CE7-4077-817D-A4798E8C6BF4}"/>
                </a:ext>
              </a:extLst>
            </p:cNvPr>
            <p:cNvSpPr>
              <a:spLocks/>
            </p:cNvSpPr>
            <p:nvPr/>
          </p:nvSpPr>
          <p:spPr bwMode="auto">
            <a:xfrm>
              <a:off x="10851704" y="4066806"/>
              <a:ext cx="61898" cy="9205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5" name="Freeform 177">
              <a:extLst>
                <a:ext uri="{FF2B5EF4-FFF2-40B4-BE49-F238E27FC236}">
                  <a16:creationId xmlns:a16="http://schemas.microsoft.com/office/drawing/2014/main" id="{7ADE701C-4AB0-4EE3-A19C-289FC56FEF5B}"/>
                </a:ext>
              </a:extLst>
            </p:cNvPr>
            <p:cNvSpPr>
              <a:spLocks/>
            </p:cNvSpPr>
            <p:nvPr/>
          </p:nvSpPr>
          <p:spPr bwMode="auto">
            <a:xfrm>
              <a:off x="10967567" y="4052523"/>
              <a:ext cx="34918" cy="42852"/>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6" name="Freeform 178">
              <a:extLst>
                <a:ext uri="{FF2B5EF4-FFF2-40B4-BE49-F238E27FC236}">
                  <a16:creationId xmlns:a16="http://schemas.microsoft.com/office/drawing/2014/main" id="{1F42F14C-2BCE-4644-BFC9-C4161B55B83B}"/>
                </a:ext>
              </a:extLst>
            </p:cNvPr>
            <p:cNvSpPr>
              <a:spLocks/>
            </p:cNvSpPr>
            <p:nvPr/>
          </p:nvSpPr>
          <p:spPr bwMode="auto">
            <a:xfrm>
              <a:off x="11027878" y="4031889"/>
              <a:ext cx="44440" cy="73008"/>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7" name="Freeform 179">
              <a:extLst>
                <a:ext uri="{FF2B5EF4-FFF2-40B4-BE49-F238E27FC236}">
                  <a16:creationId xmlns:a16="http://schemas.microsoft.com/office/drawing/2014/main" id="{144349F4-7C7C-4A39-A373-96D9CF113722}"/>
                </a:ext>
              </a:extLst>
            </p:cNvPr>
            <p:cNvSpPr>
              <a:spLocks/>
            </p:cNvSpPr>
            <p:nvPr/>
          </p:nvSpPr>
          <p:spPr bwMode="auto">
            <a:xfrm>
              <a:off x="10919952" y="4004909"/>
              <a:ext cx="34918" cy="38091"/>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8" name="Freeform 180">
              <a:extLst>
                <a:ext uri="{FF2B5EF4-FFF2-40B4-BE49-F238E27FC236}">
                  <a16:creationId xmlns:a16="http://schemas.microsoft.com/office/drawing/2014/main" id="{7C4017B3-57E1-43CB-9A14-892ABDAC15FA}"/>
                </a:ext>
              </a:extLst>
            </p:cNvPr>
            <p:cNvSpPr>
              <a:spLocks/>
            </p:cNvSpPr>
            <p:nvPr/>
          </p:nvSpPr>
          <p:spPr bwMode="auto">
            <a:xfrm>
              <a:off x="10896145" y="3852543"/>
              <a:ext cx="128559" cy="179346"/>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9" name="Freeform 181">
              <a:extLst>
                <a:ext uri="{FF2B5EF4-FFF2-40B4-BE49-F238E27FC236}">
                  <a16:creationId xmlns:a16="http://schemas.microsoft.com/office/drawing/2014/main" id="{5DDDAEC1-E397-49AB-8E40-1EC2B77F7A68}"/>
                </a:ext>
              </a:extLst>
            </p:cNvPr>
            <p:cNvSpPr>
              <a:spLocks/>
            </p:cNvSpPr>
            <p:nvPr/>
          </p:nvSpPr>
          <p:spPr bwMode="auto">
            <a:xfrm>
              <a:off x="11684960" y="4536600"/>
              <a:ext cx="111101" cy="65073"/>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0" name="Freeform 182">
              <a:extLst>
                <a:ext uri="{FF2B5EF4-FFF2-40B4-BE49-F238E27FC236}">
                  <a16:creationId xmlns:a16="http://schemas.microsoft.com/office/drawing/2014/main" id="{F43C8F85-266C-488F-ACA3-7376138D20FD}"/>
                </a:ext>
              </a:extLst>
            </p:cNvPr>
            <p:cNvSpPr>
              <a:spLocks/>
            </p:cNvSpPr>
            <p:nvPr/>
          </p:nvSpPr>
          <p:spPr bwMode="auto">
            <a:xfrm>
              <a:off x="11483393" y="4488985"/>
              <a:ext cx="255532" cy="24441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1" name="Freeform 183">
              <a:extLst>
                <a:ext uri="{FF2B5EF4-FFF2-40B4-BE49-F238E27FC236}">
                  <a16:creationId xmlns:a16="http://schemas.microsoft.com/office/drawing/2014/main" id="{BD37FF67-81D0-4822-AE40-9AB29DC52F31}"/>
                </a:ext>
              </a:extLst>
            </p:cNvPr>
            <p:cNvSpPr>
              <a:spLocks/>
            </p:cNvSpPr>
            <p:nvPr/>
          </p:nvSpPr>
          <p:spPr bwMode="auto">
            <a:xfrm>
              <a:off x="11753208" y="4487399"/>
              <a:ext cx="61898" cy="68247"/>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2" name="Freeform 184">
              <a:extLst>
                <a:ext uri="{FF2B5EF4-FFF2-40B4-BE49-F238E27FC236}">
                  <a16:creationId xmlns:a16="http://schemas.microsoft.com/office/drawing/2014/main" id="{5C3F4ACB-7A3A-4E04-8C8D-982F8058490A}"/>
                </a:ext>
              </a:extLst>
            </p:cNvPr>
            <p:cNvSpPr>
              <a:spLocks/>
            </p:cNvSpPr>
            <p:nvPr/>
          </p:nvSpPr>
          <p:spPr bwMode="auto">
            <a:xfrm>
              <a:off x="8058313" y="2766940"/>
              <a:ext cx="234899" cy="16823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3" name="Freeform 185">
              <a:extLst>
                <a:ext uri="{FF2B5EF4-FFF2-40B4-BE49-F238E27FC236}">
                  <a16:creationId xmlns:a16="http://schemas.microsoft.com/office/drawing/2014/main" id="{FBDEFD1B-9A3F-41DD-86DE-D8DD572D5A73}"/>
                </a:ext>
              </a:extLst>
            </p:cNvPr>
            <p:cNvSpPr>
              <a:spLocks/>
            </p:cNvSpPr>
            <p:nvPr/>
          </p:nvSpPr>
          <p:spPr bwMode="auto">
            <a:xfrm>
              <a:off x="10792979" y="3114522"/>
              <a:ext cx="120623" cy="160300"/>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4" name="Freeform 186">
              <a:extLst>
                <a:ext uri="{FF2B5EF4-FFF2-40B4-BE49-F238E27FC236}">
                  <a16:creationId xmlns:a16="http://schemas.microsoft.com/office/drawing/2014/main" id="{7E7A8CC9-146A-4E3F-A1FE-90E360DCE611}"/>
                </a:ext>
              </a:extLst>
            </p:cNvPr>
            <p:cNvSpPr>
              <a:spLocks/>
            </p:cNvSpPr>
            <p:nvPr/>
          </p:nvSpPr>
          <p:spPr bwMode="auto">
            <a:xfrm>
              <a:off x="6104526" y="4995283"/>
              <a:ext cx="225376" cy="247593"/>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5" name="Freeform 187">
              <a:extLst>
                <a:ext uri="{FF2B5EF4-FFF2-40B4-BE49-F238E27FC236}">
                  <a16:creationId xmlns:a16="http://schemas.microsoft.com/office/drawing/2014/main" id="{F9F3C529-F879-4FEF-9382-F5A0D08BA2CC}"/>
                </a:ext>
              </a:extLst>
            </p:cNvPr>
            <p:cNvSpPr>
              <a:spLocks/>
            </p:cNvSpPr>
            <p:nvPr/>
          </p:nvSpPr>
          <p:spPr bwMode="auto">
            <a:xfrm>
              <a:off x="8628101" y="3428776"/>
              <a:ext cx="15872" cy="36503"/>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6" name="Freeform 188">
              <a:extLst>
                <a:ext uri="{FF2B5EF4-FFF2-40B4-BE49-F238E27FC236}">
                  <a16:creationId xmlns:a16="http://schemas.microsoft.com/office/drawing/2014/main" id="{E9544C02-F99D-47BD-A14B-4FCF001C06F5}"/>
                </a:ext>
              </a:extLst>
            </p:cNvPr>
            <p:cNvSpPr>
              <a:spLocks/>
            </p:cNvSpPr>
            <p:nvPr/>
          </p:nvSpPr>
          <p:spPr bwMode="auto">
            <a:xfrm>
              <a:off x="9053458" y="3623994"/>
              <a:ext cx="23807" cy="4602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7" name="Freeform 189">
              <a:extLst>
                <a:ext uri="{FF2B5EF4-FFF2-40B4-BE49-F238E27FC236}">
                  <a16:creationId xmlns:a16="http://schemas.microsoft.com/office/drawing/2014/main" id="{7C27B283-5956-42E3-8A8E-C14ABCB53687}"/>
                </a:ext>
              </a:extLst>
            </p:cNvPr>
            <p:cNvSpPr>
              <a:spLocks/>
            </p:cNvSpPr>
            <p:nvPr/>
          </p:nvSpPr>
          <p:spPr bwMode="auto">
            <a:xfrm>
              <a:off x="8220203" y="2958983"/>
              <a:ext cx="226963" cy="134906"/>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8" name="Freeform 190">
              <a:extLst>
                <a:ext uri="{FF2B5EF4-FFF2-40B4-BE49-F238E27FC236}">
                  <a16:creationId xmlns:a16="http://schemas.microsoft.com/office/drawing/2014/main" id="{D2456185-01D5-44AF-88CB-5B3FE702634A}"/>
                </a:ext>
              </a:extLst>
            </p:cNvPr>
            <p:cNvSpPr>
              <a:spLocks/>
            </p:cNvSpPr>
            <p:nvPr/>
          </p:nvSpPr>
          <p:spPr bwMode="auto">
            <a:xfrm>
              <a:off x="8512240" y="4444546"/>
              <a:ext cx="49201" cy="53963"/>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99" name="Freeform 191">
              <a:extLst>
                <a:ext uri="{FF2B5EF4-FFF2-40B4-BE49-F238E27FC236}">
                  <a16:creationId xmlns:a16="http://schemas.microsoft.com/office/drawing/2014/main" id="{9DD3B433-9A77-409D-BFD4-4FAD56033E92}"/>
                </a:ext>
              </a:extLst>
            </p:cNvPr>
            <p:cNvSpPr>
              <a:spLocks/>
            </p:cNvSpPr>
            <p:nvPr/>
          </p:nvSpPr>
          <p:spPr bwMode="auto">
            <a:xfrm>
              <a:off x="7293304" y="3576381"/>
              <a:ext cx="223788" cy="201566"/>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0" name="Freeform 192">
              <a:extLst>
                <a:ext uri="{FF2B5EF4-FFF2-40B4-BE49-F238E27FC236}">
                  <a16:creationId xmlns:a16="http://schemas.microsoft.com/office/drawing/2014/main" id="{29E60F31-E93D-4030-835A-F9A2598BF3BA}"/>
                </a:ext>
              </a:extLst>
            </p:cNvPr>
            <p:cNvSpPr>
              <a:spLocks/>
            </p:cNvSpPr>
            <p:nvPr/>
          </p:nvSpPr>
          <p:spPr bwMode="auto">
            <a:xfrm>
              <a:off x="8631275" y="3439887"/>
              <a:ext cx="560265" cy="477728"/>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1" name="Freeform 193">
              <a:extLst>
                <a:ext uri="{FF2B5EF4-FFF2-40B4-BE49-F238E27FC236}">
                  <a16:creationId xmlns:a16="http://schemas.microsoft.com/office/drawing/2014/main" id="{5E42372C-2BD6-4464-867D-EB1C006A66E3}"/>
                </a:ext>
              </a:extLst>
            </p:cNvPr>
            <p:cNvSpPr>
              <a:spLocks/>
            </p:cNvSpPr>
            <p:nvPr/>
          </p:nvSpPr>
          <p:spPr bwMode="auto">
            <a:xfrm>
              <a:off x="8320193" y="3746204"/>
              <a:ext cx="428532" cy="404720"/>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2" name="Freeform 194">
              <a:extLst>
                <a:ext uri="{FF2B5EF4-FFF2-40B4-BE49-F238E27FC236}">
                  <a16:creationId xmlns:a16="http://schemas.microsoft.com/office/drawing/2014/main" id="{33B3B286-8249-4AEF-A0F2-4A685346F324}"/>
                </a:ext>
              </a:extLst>
            </p:cNvPr>
            <p:cNvSpPr>
              <a:spLocks/>
            </p:cNvSpPr>
            <p:nvPr/>
          </p:nvSpPr>
          <p:spPr bwMode="auto">
            <a:xfrm>
              <a:off x="8374157" y="4041412"/>
              <a:ext cx="304734" cy="263465"/>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3" name="Freeform 195">
              <a:extLst>
                <a:ext uri="{FF2B5EF4-FFF2-40B4-BE49-F238E27FC236}">
                  <a16:creationId xmlns:a16="http://schemas.microsoft.com/office/drawing/2014/main" id="{2E0C16D4-8B4D-4840-B8FB-2571D441543E}"/>
                </a:ext>
              </a:extLst>
            </p:cNvPr>
            <p:cNvSpPr>
              <a:spLocks/>
            </p:cNvSpPr>
            <p:nvPr/>
          </p:nvSpPr>
          <p:spPr bwMode="auto">
            <a:xfrm>
              <a:off x="7275846" y="3909680"/>
              <a:ext cx="160302" cy="128558"/>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4" name="Freeform 196">
              <a:extLst>
                <a:ext uri="{FF2B5EF4-FFF2-40B4-BE49-F238E27FC236}">
                  <a16:creationId xmlns:a16="http://schemas.microsoft.com/office/drawing/2014/main" id="{BCCC0325-B0AF-4A00-AF6C-747A4ED40F23}"/>
                </a:ext>
              </a:extLst>
            </p:cNvPr>
            <p:cNvSpPr>
              <a:spLocks/>
            </p:cNvSpPr>
            <p:nvPr/>
          </p:nvSpPr>
          <p:spPr bwMode="auto">
            <a:xfrm>
              <a:off x="7388534" y="4108072"/>
              <a:ext cx="79358" cy="98403"/>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5" name="Freeform 197">
              <a:extLst>
                <a:ext uri="{FF2B5EF4-FFF2-40B4-BE49-F238E27FC236}">
                  <a16:creationId xmlns:a16="http://schemas.microsoft.com/office/drawing/2014/main" id="{2403F100-2152-4C30-9050-6DA8B163AA43}"/>
                </a:ext>
              </a:extLst>
            </p:cNvPr>
            <p:cNvSpPr>
              <a:spLocks/>
            </p:cNvSpPr>
            <p:nvPr/>
          </p:nvSpPr>
          <p:spPr bwMode="auto">
            <a:xfrm>
              <a:off x="5358563" y="3976339"/>
              <a:ext cx="63486" cy="38091"/>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6" name="Freeform 198">
              <a:extLst>
                <a:ext uri="{FF2B5EF4-FFF2-40B4-BE49-F238E27FC236}">
                  <a16:creationId xmlns:a16="http://schemas.microsoft.com/office/drawing/2014/main" id="{FD4FDF52-BF13-43BB-8CBD-DDE767DDF2C3}"/>
                </a:ext>
              </a:extLst>
            </p:cNvPr>
            <p:cNvSpPr>
              <a:spLocks/>
            </p:cNvSpPr>
            <p:nvPr/>
          </p:nvSpPr>
          <p:spPr bwMode="auto">
            <a:xfrm>
              <a:off x="8186872" y="3020882"/>
              <a:ext cx="107927" cy="115860"/>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7" name="Freeform 199">
              <a:extLst>
                <a:ext uri="{FF2B5EF4-FFF2-40B4-BE49-F238E27FC236}">
                  <a16:creationId xmlns:a16="http://schemas.microsoft.com/office/drawing/2014/main" id="{B53B90E1-437D-4F3C-A8B7-A81128C0779E}"/>
                </a:ext>
              </a:extLst>
            </p:cNvPr>
            <p:cNvSpPr>
              <a:spLocks/>
            </p:cNvSpPr>
            <p:nvPr/>
          </p:nvSpPr>
          <p:spPr bwMode="auto">
            <a:xfrm>
              <a:off x="6193406" y="4228695"/>
              <a:ext cx="111101" cy="128558"/>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8" name="Freeform 200">
              <a:extLst>
                <a:ext uri="{FF2B5EF4-FFF2-40B4-BE49-F238E27FC236}">
                  <a16:creationId xmlns:a16="http://schemas.microsoft.com/office/drawing/2014/main" id="{5FDD154A-64E5-4D4D-A178-52C297DFD524}"/>
                </a:ext>
              </a:extLst>
            </p:cNvPr>
            <p:cNvSpPr>
              <a:spLocks/>
            </p:cNvSpPr>
            <p:nvPr/>
          </p:nvSpPr>
          <p:spPr bwMode="auto">
            <a:xfrm>
              <a:off x="8134497" y="2920891"/>
              <a:ext cx="130146" cy="52375"/>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09" name="Freeform 201">
              <a:extLst>
                <a:ext uri="{FF2B5EF4-FFF2-40B4-BE49-F238E27FC236}">
                  <a16:creationId xmlns:a16="http://schemas.microsoft.com/office/drawing/2014/main" id="{5B7FEA8A-BFAE-48BA-B013-24154C5DB5E3}"/>
                </a:ext>
              </a:extLst>
            </p:cNvPr>
            <p:cNvSpPr>
              <a:spLocks/>
            </p:cNvSpPr>
            <p:nvPr/>
          </p:nvSpPr>
          <p:spPr bwMode="auto">
            <a:xfrm>
              <a:off x="8064662" y="3000249"/>
              <a:ext cx="66660" cy="41266"/>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0" name="Freeform 202">
              <a:extLst>
                <a:ext uri="{FF2B5EF4-FFF2-40B4-BE49-F238E27FC236}">
                  <a16:creationId xmlns:a16="http://schemas.microsoft.com/office/drawing/2014/main" id="{4FB13DC1-50E7-461F-8CD6-71EDA0ED2E5C}"/>
                </a:ext>
              </a:extLst>
            </p:cNvPr>
            <p:cNvSpPr>
              <a:spLocks/>
            </p:cNvSpPr>
            <p:nvPr/>
          </p:nvSpPr>
          <p:spPr bwMode="auto">
            <a:xfrm>
              <a:off x="7977368" y="2381264"/>
              <a:ext cx="241248" cy="371391"/>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1" name="Freeform 203">
              <a:extLst>
                <a:ext uri="{FF2B5EF4-FFF2-40B4-BE49-F238E27FC236}">
                  <a16:creationId xmlns:a16="http://schemas.microsoft.com/office/drawing/2014/main" id="{4B4BBD8C-8CA3-4BA6-AD6E-A6D2E5F2F569}"/>
                </a:ext>
              </a:extLst>
            </p:cNvPr>
            <p:cNvSpPr>
              <a:spLocks/>
            </p:cNvSpPr>
            <p:nvPr/>
          </p:nvSpPr>
          <p:spPr bwMode="auto">
            <a:xfrm>
              <a:off x="8532871" y="5185740"/>
              <a:ext cx="34918" cy="49201"/>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2" name="Freeform 204">
              <a:extLst>
                <a:ext uri="{FF2B5EF4-FFF2-40B4-BE49-F238E27FC236}">
                  <a16:creationId xmlns:a16="http://schemas.microsoft.com/office/drawing/2014/main" id="{7B889BC3-3880-4DBA-A3FA-7B1E314CA176}"/>
                </a:ext>
              </a:extLst>
            </p:cNvPr>
            <p:cNvSpPr>
              <a:spLocks/>
            </p:cNvSpPr>
            <p:nvPr/>
          </p:nvSpPr>
          <p:spPr bwMode="auto">
            <a:xfrm>
              <a:off x="8640798" y="3287521"/>
              <a:ext cx="152367" cy="149191"/>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3" name="Freeform 206">
              <a:extLst>
                <a:ext uri="{FF2B5EF4-FFF2-40B4-BE49-F238E27FC236}">
                  <a16:creationId xmlns:a16="http://schemas.microsoft.com/office/drawing/2014/main" id="{F27770C3-309B-4101-8796-01E75DB328A6}"/>
                </a:ext>
              </a:extLst>
            </p:cNvPr>
            <p:cNvSpPr>
              <a:spLocks/>
            </p:cNvSpPr>
            <p:nvPr/>
          </p:nvSpPr>
          <p:spPr bwMode="auto">
            <a:xfrm>
              <a:off x="8097991" y="3704939"/>
              <a:ext cx="271403" cy="482490"/>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4" name="Freeform 207">
              <a:extLst>
                <a:ext uri="{FF2B5EF4-FFF2-40B4-BE49-F238E27FC236}">
                  <a16:creationId xmlns:a16="http://schemas.microsoft.com/office/drawing/2014/main" id="{DBB9A5DC-62A6-4C98-9AB0-BCEEE55B0FA8}"/>
                </a:ext>
              </a:extLst>
            </p:cNvPr>
            <p:cNvSpPr>
              <a:spLocks/>
            </p:cNvSpPr>
            <p:nvPr/>
          </p:nvSpPr>
          <p:spPr bwMode="auto">
            <a:xfrm>
              <a:off x="7737708" y="4077915"/>
              <a:ext cx="52375" cy="153952"/>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5" name="Freeform 208">
              <a:extLst>
                <a:ext uri="{FF2B5EF4-FFF2-40B4-BE49-F238E27FC236}">
                  <a16:creationId xmlns:a16="http://schemas.microsoft.com/office/drawing/2014/main" id="{F9A53E73-7654-4B7D-8021-8634B2FA95EC}"/>
                </a:ext>
              </a:extLst>
            </p:cNvPr>
            <p:cNvSpPr>
              <a:spLocks/>
            </p:cNvSpPr>
            <p:nvPr/>
          </p:nvSpPr>
          <p:spPr bwMode="auto">
            <a:xfrm>
              <a:off x="10294613" y="3795405"/>
              <a:ext cx="230137" cy="444399"/>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6" name="Freeform 209">
              <a:extLst>
                <a:ext uri="{FF2B5EF4-FFF2-40B4-BE49-F238E27FC236}">
                  <a16:creationId xmlns:a16="http://schemas.microsoft.com/office/drawing/2014/main" id="{EAF51F9F-C394-4F9E-B934-0EFF685D15AE}"/>
                </a:ext>
              </a:extLst>
            </p:cNvPr>
            <p:cNvSpPr>
              <a:spLocks/>
            </p:cNvSpPr>
            <p:nvPr/>
          </p:nvSpPr>
          <p:spPr bwMode="auto">
            <a:xfrm>
              <a:off x="9402632" y="3174834"/>
              <a:ext cx="201568" cy="126971"/>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7" name="Freeform 210">
              <a:extLst>
                <a:ext uri="{FF2B5EF4-FFF2-40B4-BE49-F238E27FC236}">
                  <a16:creationId xmlns:a16="http://schemas.microsoft.com/office/drawing/2014/main" id="{3EFDDCB4-FB91-4928-99EA-3A43FF866478}"/>
                </a:ext>
              </a:extLst>
            </p:cNvPr>
            <p:cNvSpPr>
              <a:spLocks/>
            </p:cNvSpPr>
            <p:nvPr/>
          </p:nvSpPr>
          <p:spPr bwMode="auto">
            <a:xfrm>
              <a:off x="9016955" y="3120871"/>
              <a:ext cx="376155" cy="225374"/>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8" name="Freeform 211">
              <a:extLst>
                <a:ext uri="{FF2B5EF4-FFF2-40B4-BE49-F238E27FC236}">
                  <a16:creationId xmlns:a16="http://schemas.microsoft.com/office/drawing/2014/main" id="{9538ACE0-E816-4B97-98AE-1C80AE8AEC3B}"/>
                </a:ext>
              </a:extLst>
            </p:cNvPr>
            <p:cNvSpPr>
              <a:spLocks/>
            </p:cNvSpPr>
            <p:nvPr/>
          </p:nvSpPr>
          <p:spPr bwMode="auto">
            <a:xfrm>
              <a:off x="11058035" y="4661983"/>
              <a:ext cx="63486" cy="31743"/>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19" name="Freeform 212">
              <a:extLst>
                <a:ext uri="{FF2B5EF4-FFF2-40B4-BE49-F238E27FC236}">
                  <a16:creationId xmlns:a16="http://schemas.microsoft.com/office/drawing/2014/main" id="{0EDBA70F-7B2D-481E-BE6C-9652265B8CE6}"/>
                </a:ext>
              </a:extLst>
            </p:cNvPr>
            <p:cNvSpPr>
              <a:spLocks/>
            </p:cNvSpPr>
            <p:nvPr/>
          </p:nvSpPr>
          <p:spPr bwMode="auto">
            <a:xfrm>
              <a:off x="7929753" y="3282759"/>
              <a:ext cx="101578" cy="214263"/>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0" name="Freeform 213">
              <a:extLst>
                <a:ext uri="{FF2B5EF4-FFF2-40B4-BE49-F238E27FC236}">
                  <a16:creationId xmlns:a16="http://schemas.microsoft.com/office/drawing/2014/main" id="{25FF1CA5-2641-4EED-8FB0-A6AF877E6C0A}"/>
                </a:ext>
              </a:extLst>
            </p:cNvPr>
            <p:cNvSpPr>
              <a:spLocks/>
            </p:cNvSpPr>
            <p:nvPr/>
          </p:nvSpPr>
          <p:spPr bwMode="auto">
            <a:xfrm>
              <a:off x="8383679" y="3143091"/>
              <a:ext cx="471385" cy="185695"/>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1" name="Freeform 214">
              <a:extLst>
                <a:ext uri="{FF2B5EF4-FFF2-40B4-BE49-F238E27FC236}">
                  <a16:creationId xmlns:a16="http://schemas.microsoft.com/office/drawing/2014/main" id="{F8361C96-4192-44F7-A6C0-AC098DF93977}"/>
                </a:ext>
              </a:extLst>
            </p:cNvPr>
            <p:cNvSpPr>
              <a:spLocks/>
            </p:cNvSpPr>
            <p:nvPr/>
          </p:nvSpPr>
          <p:spPr bwMode="auto">
            <a:xfrm>
              <a:off x="8375744" y="3139916"/>
              <a:ext cx="71421" cy="58724"/>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2" name="Freeform 215">
              <a:extLst>
                <a:ext uri="{FF2B5EF4-FFF2-40B4-BE49-F238E27FC236}">
                  <a16:creationId xmlns:a16="http://schemas.microsoft.com/office/drawing/2014/main" id="{D9F31F8F-EE08-4B63-A163-6FA94D96D925}"/>
                </a:ext>
              </a:extLst>
            </p:cNvPr>
            <p:cNvSpPr>
              <a:spLocks/>
            </p:cNvSpPr>
            <p:nvPr/>
          </p:nvSpPr>
          <p:spPr bwMode="auto">
            <a:xfrm>
              <a:off x="10864402" y="3647801"/>
              <a:ext cx="38092" cy="99989"/>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3" name="Freeform 216">
              <a:extLst>
                <a:ext uri="{FF2B5EF4-FFF2-40B4-BE49-F238E27FC236}">
                  <a16:creationId xmlns:a16="http://schemas.microsoft.com/office/drawing/2014/main" id="{0B74C942-4683-4C5C-B208-26DEE760DBC3}"/>
                </a:ext>
              </a:extLst>
            </p:cNvPr>
            <p:cNvSpPr>
              <a:spLocks/>
            </p:cNvSpPr>
            <p:nvPr/>
          </p:nvSpPr>
          <p:spPr bwMode="auto">
            <a:xfrm>
              <a:off x="8528110" y="4441371"/>
              <a:ext cx="280926" cy="323777"/>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4" name="Freeform 217">
              <a:extLst>
                <a:ext uri="{FF2B5EF4-FFF2-40B4-BE49-F238E27FC236}">
                  <a16:creationId xmlns:a16="http://schemas.microsoft.com/office/drawing/2014/main" id="{6BF93F8F-46B8-4DBA-9589-C69FA61B2A67}"/>
                </a:ext>
              </a:extLst>
            </p:cNvPr>
            <p:cNvSpPr>
              <a:spLocks/>
            </p:cNvSpPr>
            <p:nvPr/>
          </p:nvSpPr>
          <p:spPr bwMode="auto">
            <a:xfrm>
              <a:off x="8528110" y="4282658"/>
              <a:ext cx="146018" cy="171411"/>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5" name="Freeform 218">
              <a:extLst>
                <a:ext uri="{FF2B5EF4-FFF2-40B4-BE49-F238E27FC236}">
                  <a16:creationId xmlns:a16="http://schemas.microsoft.com/office/drawing/2014/main" id="{BDD954F4-3993-42B4-B3B7-BCD105541E97}"/>
                </a:ext>
              </a:extLst>
            </p:cNvPr>
            <p:cNvSpPr>
              <a:spLocks/>
            </p:cNvSpPr>
            <p:nvPr/>
          </p:nvSpPr>
          <p:spPr bwMode="auto">
            <a:xfrm>
              <a:off x="8256707" y="2839947"/>
              <a:ext cx="417421" cy="234897"/>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6" name="Freeform 219">
              <a:extLst>
                <a:ext uri="{FF2B5EF4-FFF2-40B4-BE49-F238E27FC236}">
                  <a16:creationId xmlns:a16="http://schemas.microsoft.com/office/drawing/2014/main" id="{E909D273-C8EB-4277-A34F-6AC3B1A8AE3B}"/>
                </a:ext>
              </a:extLst>
            </p:cNvPr>
            <p:cNvSpPr>
              <a:spLocks/>
            </p:cNvSpPr>
            <p:nvPr/>
          </p:nvSpPr>
          <p:spPr bwMode="auto">
            <a:xfrm>
              <a:off x="6261655" y="5319059"/>
              <a:ext cx="131733" cy="147604"/>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7" name="Freeform 220">
              <a:extLst>
                <a:ext uri="{FF2B5EF4-FFF2-40B4-BE49-F238E27FC236}">
                  <a16:creationId xmlns:a16="http://schemas.microsoft.com/office/drawing/2014/main" id="{75D0D2B5-83AD-4D11-8CF5-98BA3AE4B672}"/>
                </a:ext>
              </a:extLst>
            </p:cNvPr>
            <p:cNvSpPr>
              <a:spLocks/>
            </p:cNvSpPr>
            <p:nvPr/>
          </p:nvSpPr>
          <p:spPr bwMode="auto">
            <a:xfrm>
              <a:off x="9075679" y="3038340"/>
              <a:ext cx="450752" cy="252354"/>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8" name="Freeform 221">
              <a:extLst>
                <a:ext uri="{FF2B5EF4-FFF2-40B4-BE49-F238E27FC236}">
                  <a16:creationId xmlns:a16="http://schemas.microsoft.com/office/drawing/2014/main" id="{10E3C424-9CF6-4872-AD9F-3ED3ACD29A89}"/>
                </a:ext>
              </a:extLst>
            </p:cNvPr>
            <p:cNvSpPr>
              <a:spLocks/>
            </p:cNvSpPr>
            <p:nvPr/>
          </p:nvSpPr>
          <p:spPr bwMode="auto">
            <a:xfrm>
              <a:off x="5793443" y="4044586"/>
              <a:ext cx="360283" cy="344409"/>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29" name="Freeform 222">
              <a:extLst>
                <a:ext uri="{FF2B5EF4-FFF2-40B4-BE49-F238E27FC236}">
                  <a16:creationId xmlns:a16="http://schemas.microsoft.com/office/drawing/2014/main" id="{BE8EA5AA-8CE0-43E8-853C-158E8ED13EAB}"/>
                </a:ext>
              </a:extLst>
            </p:cNvPr>
            <p:cNvSpPr>
              <a:spLocks/>
            </p:cNvSpPr>
            <p:nvPr/>
          </p:nvSpPr>
          <p:spPr bwMode="auto">
            <a:xfrm>
              <a:off x="10402540" y="3706525"/>
              <a:ext cx="230137" cy="444399"/>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0" name="Freeform 223">
              <a:extLst>
                <a:ext uri="{FF2B5EF4-FFF2-40B4-BE49-F238E27FC236}">
                  <a16:creationId xmlns:a16="http://schemas.microsoft.com/office/drawing/2014/main" id="{DD3622F6-0FA6-4794-8F95-51DCFEC992F2}"/>
                </a:ext>
              </a:extLst>
            </p:cNvPr>
            <p:cNvSpPr>
              <a:spLocks/>
            </p:cNvSpPr>
            <p:nvPr/>
          </p:nvSpPr>
          <p:spPr bwMode="auto">
            <a:xfrm>
              <a:off x="8864588" y="3836671"/>
              <a:ext cx="272990" cy="195218"/>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1" name="Freeform 224">
              <a:extLst>
                <a:ext uri="{FF2B5EF4-FFF2-40B4-BE49-F238E27FC236}">
                  <a16:creationId xmlns:a16="http://schemas.microsoft.com/office/drawing/2014/main" id="{E61638B5-1FFC-4571-9A87-041BE79DDA44}"/>
                </a:ext>
              </a:extLst>
            </p:cNvPr>
            <p:cNvSpPr>
              <a:spLocks/>
            </p:cNvSpPr>
            <p:nvPr/>
          </p:nvSpPr>
          <p:spPr bwMode="auto">
            <a:xfrm>
              <a:off x="8317018" y="4660396"/>
              <a:ext cx="311083" cy="292033"/>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2" name="Freeform 225">
              <a:extLst>
                <a:ext uri="{FF2B5EF4-FFF2-40B4-BE49-F238E27FC236}">
                  <a16:creationId xmlns:a16="http://schemas.microsoft.com/office/drawing/2014/main" id="{51701670-0A20-4C09-AD59-17B96C3A1F1C}"/>
                </a:ext>
              </a:extLst>
            </p:cNvPr>
            <p:cNvSpPr>
              <a:spLocks/>
            </p:cNvSpPr>
            <p:nvPr/>
          </p:nvSpPr>
          <p:spPr bwMode="auto">
            <a:xfrm>
              <a:off x="8402725" y="4879422"/>
              <a:ext cx="201568" cy="203153"/>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3" name="Freeform 226">
              <a:extLst>
                <a:ext uri="{FF2B5EF4-FFF2-40B4-BE49-F238E27FC236}">
                  <a16:creationId xmlns:a16="http://schemas.microsoft.com/office/drawing/2014/main" id="{B807B7DD-B13E-4BCE-A66B-40D5CE541F67}"/>
                </a:ext>
              </a:extLst>
            </p:cNvPr>
            <p:cNvSpPr>
              <a:spLocks/>
            </p:cNvSpPr>
            <p:nvPr/>
          </p:nvSpPr>
          <p:spPr bwMode="auto">
            <a:xfrm>
              <a:off x="8831256" y="4047761"/>
              <a:ext cx="263467" cy="414243"/>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4" name="Freeform 227">
              <a:extLst>
                <a:ext uri="{FF2B5EF4-FFF2-40B4-BE49-F238E27FC236}">
                  <a16:creationId xmlns:a16="http://schemas.microsoft.com/office/drawing/2014/main" id="{852A7AED-BA6E-4D4B-8735-24C1EA7A446A}"/>
                </a:ext>
              </a:extLst>
            </p:cNvPr>
            <p:cNvSpPr>
              <a:spLocks/>
            </p:cNvSpPr>
            <p:nvPr/>
          </p:nvSpPr>
          <p:spPr bwMode="auto">
            <a:xfrm>
              <a:off x="8226552" y="3106586"/>
              <a:ext cx="39679" cy="42852"/>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5" name="Freeform 228">
              <a:extLst>
                <a:ext uri="{FF2B5EF4-FFF2-40B4-BE49-F238E27FC236}">
                  <a16:creationId xmlns:a16="http://schemas.microsoft.com/office/drawing/2014/main" id="{EEF7DC98-E303-4B18-8576-54CF95B1B0BD}"/>
                </a:ext>
              </a:extLst>
            </p:cNvPr>
            <p:cNvSpPr>
              <a:spLocks noEditPoints="1"/>
            </p:cNvSpPr>
            <p:nvPr/>
          </p:nvSpPr>
          <p:spPr bwMode="auto">
            <a:xfrm>
              <a:off x="8159891" y="5077814"/>
              <a:ext cx="428532" cy="385674"/>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6" name="Freeform 229">
              <a:extLst>
                <a:ext uri="{FF2B5EF4-FFF2-40B4-BE49-F238E27FC236}">
                  <a16:creationId xmlns:a16="http://schemas.microsoft.com/office/drawing/2014/main" id="{B9B8A370-AD6F-4ABC-8613-F9CB67A7AB39}"/>
                </a:ext>
              </a:extLst>
            </p:cNvPr>
            <p:cNvSpPr>
              <a:spLocks/>
            </p:cNvSpPr>
            <p:nvPr/>
          </p:nvSpPr>
          <p:spPr bwMode="auto">
            <a:xfrm>
              <a:off x="11691309" y="5633312"/>
              <a:ext cx="299972" cy="18252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7" name="Freeform 230">
              <a:extLst>
                <a:ext uri="{FF2B5EF4-FFF2-40B4-BE49-F238E27FC236}">
                  <a16:creationId xmlns:a16="http://schemas.microsoft.com/office/drawing/2014/main" id="{F4DF09D3-F4CA-473C-BDD5-6EBD3C3DA332}"/>
                </a:ext>
              </a:extLst>
            </p:cNvPr>
            <p:cNvSpPr>
              <a:spLocks/>
            </p:cNvSpPr>
            <p:nvPr/>
          </p:nvSpPr>
          <p:spPr bwMode="auto">
            <a:xfrm>
              <a:off x="12000805" y="5450792"/>
              <a:ext cx="171413" cy="217437"/>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8" name="Freeform 231">
              <a:extLst>
                <a:ext uri="{FF2B5EF4-FFF2-40B4-BE49-F238E27FC236}">
                  <a16:creationId xmlns:a16="http://schemas.microsoft.com/office/drawing/2014/main" id="{2C6B038E-F0D0-4943-98D1-3B4314C08DB0}"/>
                </a:ext>
              </a:extLst>
            </p:cNvPr>
            <p:cNvSpPr>
              <a:spLocks/>
            </p:cNvSpPr>
            <p:nvPr/>
          </p:nvSpPr>
          <p:spPr bwMode="auto">
            <a:xfrm>
              <a:off x="6048976" y="5987245"/>
              <a:ext cx="199981" cy="88880"/>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39" name="Freeform 232">
              <a:extLst>
                <a:ext uri="{FF2B5EF4-FFF2-40B4-BE49-F238E27FC236}">
                  <a16:creationId xmlns:a16="http://schemas.microsoft.com/office/drawing/2014/main" id="{E42197E3-D160-4239-A94E-F64C731BB920}"/>
                </a:ext>
              </a:extLst>
            </p:cNvPr>
            <p:cNvSpPr>
              <a:spLocks/>
            </p:cNvSpPr>
            <p:nvPr/>
          </p:nvSpPr>
          <p:spPr bwMode="auto">
            <a:xfrm>
              <a:off x="5891847" y="4942907"/>
              <a:ext cx="288862" cy="1082429"/>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0" name="Freeform 233">
              <a:extLst>
                <a:ext uri="{FF2B5EF4-FFF2-40B4-BE49-F238E27FC236}">
                  <a16:creationId xmlns:a16="http://schemas.microsoft.com/office/drawing/2014/main" id="{BB5EF69A-2B65-4C0E-A26F-D4867E7041A3}"/>
                </a:ext>
              </a:extLst>
            </p:cNvPr>
            <p:cNvSpPr>
              <a:spLocks/>
            </p:cNvSpPr>
            <p:nvPr/>
          </p:nvSpPr>
          <p:spPr bwMode="auto">
            <a:xfrm>
              <a:off x="7815478" y="2806617"/>
              <a:ext cx="84119" cy="77769"/>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1" name="Freeform 234">
              <a:extLst>
                <a:ext uri="{FF2B5EF4-FFF2-40B4-BE49-F238E27FC236}">
                  <a16:creationId xmlns:a16="http://schemas.microsoft.com/office/drawing/2014/main" id="{6DB783C9-3679-49C4-91CC-1340382F58CB}"/>
                </a:ext>
              </a:extLst>
            </p:cNvPr>
            <p:cNvSpPr>
              <a:spLocks/>
            </p:cNvSpPr>
            <p:nvPr/>
          </p:nvSpPr>
          <p:spPr bwMode="auto">
            <a:xfrm>
              <a:off x="7504396" y="3135155"/>
              <a:ext cx="79358" cy="163475"/>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2" name="Freeform 235">
              <a:extLst>
                <a:ext uri="{FF2B5EF4-FFF2-40B4-BE49-F238E27FC236}">
                  <a16:creationId xmlns:a16="http://schemas.microsoft.com/office/drawing/2014/main" id="{270BC570-2575-495F-86F5-EDDC4593419D}"/>
                </a:ext>
              </a:extLst>
            </p:cNvPr>
            <p:cNvSpPr>
              <a:spLocks/>
            </p:cNvSpPr>
            <p:nvPr/>
          </p:nvSpPr>
          <p:spPr bwMode="auto">
            <a:xfrm>
              <a:off x="10924714" y="2781223"/>
              <a:ext cx="219027" cy="24441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3" name="Freeform 236">
              <a:extLst>
                <a:ext uri="{FF2B5EF4-FFF2-40B4-BE49-F238E27FC236}">
                  <a16:creationId xmlns:a16="http://schemas.microsoft.com/office/drawing/2014/main" id="{EBAD5536-0F06-4915-9E9F-A822522D32F1}"/>
                </a:ext>
              </a:extLst>
            </p:cNvPr>
            <p:cNvSpPr>
              <a:spLocks/>
            </p:cNvSpPr>
            <p:nvPr/>
          </p:nvSpPr>
          <p:spPr bwMode="auto">
            <a:xfrm>
              <a:off x="8180523" y="2757415"/>
              <a:ext cx="68247" cy="25394"/>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4" name="Freeform 237">
              <a:extLst>
                <a:ext uri="{FF2B5EF4-FFF2-40B4-BE49-F238E27FC236}">
                  <a16:creationId xmlns:a16="http://schemas.microsoft.com/office/drawing/2014/main" id="{754FDEE3-8AD1-4493-8499-3EDFE81D0400}"/>
                </a:ext>
              </a:extLst>
            </p:cNvPr>
            <p:cNvSpPr>
              <a:spLocks/>
            </p:cNvSpPr>
            <p:nvPr/>
          </p:nvSpPr>
          <p:spPr bwMode="auto">
            <a:xfrm>
              <a:off x="10307310" y="2263815"/>
              <a:ext cx="74596" cy="14284"/>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5" name="Freeform 238">
              <a:extLst>
                <a:ext uri="{FF2B5EF4-FFF2-40B4-BE49-F238E27FC236}">
                  <a16:creationId xmlns:a16="http://schemas.microsoft.com/office/drawing/2014/main" id="{9D57E6FE-BECD-4511-8763-1F1EE080B450}"/>
                </a:ext>
              </a:extLst>
            </p:cNvPr>
            <p:cNvSpPr>
              <a:spLocks/>
            </p:cNvSpPr>
            <p:nvPr/>
          </p:nvSpPr>
          <p:spPr bwMode="auto">
            <a:xfrm>
              <a:off x="10346989" y="2224136"/>
              <a:ext cx="93642" cy="19046"/>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6" name="Freeform 239">
              <a:extLst>
                <a:ext uri="{FF2B5EF4-FFF2-40B4-BE49-F238E27FC236}">
                  <a16:creationId xmlns:a16="http://schemas.microsoft.com/office/drawing/2014/main" id="{C1E40067-2C91-4EB3-BE62-D9F57EA8ED29}"/>
                </a:ext>
              </a:extLst>
            </p:cNvPr>
            <p:cNvSpPr>
              <a:spLocks/>
            </p:cNvSpPr>
            <p:nvPr/>
          </p:nvSpPr>
          <p:spPr bwMode="auto">
            <a:xfrm>
              <a:off x="10172403" y="2209853"/>
              <a:ext cx="161890" cy="34917"/>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7" name="Freeform 240">
              <a:extLst>
                <a:ext uri="{FF2B5EF4-FFF2-40B4-BE49-F238E27FC236}">
                  <a16:creationId xmlns:a16="http://schemas.microsoft.com/office/drawing/2014/main" id="{F272C9F6-F5A4-4DB8-A1E9-25113CF0BED3}"/>
                </a:ext>
              </a:extLst>
            </p:cNvPr>
            <p:cNvSpPr>
              <a:spLocks/>
            </p:cNvSpPr>
            <p:nvPr/>
          </p:nvSpPr>
          <p:spPr bwMode="auto">
            <a:xfrm>
              <a:off x="8701110" y="2190807"/>
              <a:ext cx="244422" cy="150778"/>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8" name="Freeform 241">
              <a:extLst>
                <a:ext uri="{FF2B5EF4-FFF2-40B4-BE49-F238E27FC236}">
                  <a16:creationId xmlns:a16="http://schemas.microsoft.com/office/drawing/2014/main" id="{D132BC19-7892-4ED8-8AB5-9B5AF6A067AF}"/>
                </a:ext>
              </a:extLst>
            </p:cNvPr>
            <p:cNvSpPr>
              <a:spLocks/>
            </p:cNvSpPr>
            <p:nvPr/>
          </p:nvSpPr>
          <p:spPr bwMode="auto">
            <a:xfrm>
              <a:off x="8293212" y="2173348"/>
              <a:ext cx="3177483" cy="996723"/>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49" name="Freeform 242">
              <a:extLst>
                <a:ext uri="{FF2B5EF4-FFF2-40B4-BE49-F238E27FC236}">
                  <a16:creationId xmlns:a16="http://schemas.microsoft.com/office/drawing/2014/main" id="{799B7491-C129-4CAA-9340-278BE0C8BD39}"/>
                </a:ext>
              </a:extLst>
            </p:cNvPr>
            <p:cNvSpPr>
              <a:spLocks/>
            </p:cNvSpPr>
            <p:nvPr/>
          </p:nvSpPr>
          <p:spPr bwMode="auto">
            <a:xfrm>
              <a:off x="9439137" y="2136844"/>
              <a:ext cx="90467" cy="31743"/>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0" name="Freeform 243">
              <a:extLst>
                <a:ext uri="{FF2B5EF4-FFF2-40B4-BE49-F238E27FC236}">
                  <a16:creationId xmlns:a16="http://schemas.microsoft.com/office/drawing/2014/main" id="{2167A619-9691-41DB-8ED7-590D5F63E77A}"/>
                </a:ext>
              </a:extLst>
            </p:cNvPr>
            <p:cNvSpPr>
              <a:spLocks/>
            </p:cNvSpPr>
            <p:nvPr/>
          </p:nvSpPr>
          <p:spPr bwMode="auto">
            <a:xfrm>
              <a:off x="8474147" y="2105102"/>
              <a:ext cx="109514" cy="19046"/>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1" name="Freeform 244">
              <a:extLst>
                <a:ext uri="{FF2B5EF4-FFF2-40B4-BE49-F238E27FC236}">
                  <a16:creationId xmlns:a16="http://schemas.microsoft.com/office/drawing/2014/main" id="{D3BAFB17-2DF2-4240-97CD-D4825A79104E}"/>
                </a:ext>
              </a:extLst>
            </p:cNvPr>
            <p:cNvSpPr>
              <a:spLocks/>
            </p:cNvSpPr>
            <p:nvPr/>
          </p:nvSpPr>
          <p:spPr bwMode="auto">
            <a:xfrm>
              <a:off x="9240743" y="2100340"/>
              <a:ext cx="184110" cy="50789"/>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2" name="Freeform 245">
              <a:extLst>
                <a:ext uri="{FF2B5EF4-FFF2-40B4-BE49-F238E27FC236}">
                  <a16:creationId xmlns:a16="http://schemas.microsoft.com/office/drawing/2014/main" id="{CAEE3615-FA23-48A1-AE18-E00570F7DC35}"/>
                </a:ext>
              </a:extLst>
            </p:cNvPr>
            <p:cNvSpPr>
              <a:spLocks/>
            </p:cNvSpPr>
            <p:nvPr/>
          </p:nvSpPr>
          <p:spPr bwMode="auto">
            <a:xfrm>
              <a:off x="7512332" y="3092303"/>
              <a:ext cx="301559" cy="233309"/>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3" name="Freeform 246">
              <a:extLst>
                <a:ext uri="{FF2B5EF4-FFF2-40B4-BE49-F238E27FC236}">
                  <a16:creationId xmlns:a16="http://schemas.microsoft.com/office/drawing/2014/main" id="{28DA40ED-A776-4BBD-A68C-92C9A16A3656}"/>
                </a:ext>
              </a:extLst>
            </p:cNvPr>
            <p:cNvSpPr>
              <a:spLocks/>
            </p:cNvSpPr>
            <p:nvPr/>
          </p:nvSpPr>
          <p:spPr bwMode="auto">
            <a:xfrm>
              <a:off x="7947212" y="3114522"/>
              <a:ext cx="25395" cy="47614"/>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4" name="Freeform 247">
              <a:extLst>
                <a:ext uri="{FF2B5EF4-FFF2-40B4-BE49-F238E27FC236}">
                  <a16:creationId xmlns:a16="http://schemas.microsoft.com/office/drawing/2014/main" id="{F7C91F15-6133-4170-B0F7-AADA27776107}"/>
                </a:ext>
              </a:extLst>
            </p:cNvPr>
            <p:cNvSpPr>
              <a:spLocks/>
            </p:cNvSpPr>
            <p:nvPr/>
          </p:nvSpPr>
          <p:spPr bwMode="auto">
            <a:xfrm>
              <a:off x="7632956" y="2874864"/>
              <a:ext cx="295211" cy="25870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5" name="Freeform 248">
              <a:extLst>
                <a:ext uri="{FF2B5EF4-FFF2-40B4-BE49-F238E27FC236}">
                  <a16:creationId xmlns:a16="http://schemas.microsoft.com/office/drawing/2014/main" id="{44354085-D9CB-4D8B-833F-E71F7C09407D}"/>
                </a:ext>
              </a:extLst>
            </p:cNvPr>
            <p:cNvSpPr>
              <a:spLocks/>
            </p:cNvSpPr>
            <p:nvPr/>
          </p:nvSpPr>
          <p:spPr bwMode="auto">
            <a:xfrm>
              <a:off x="4685609" y="2925652"/>
              <a:ext cx="1455420" cy="728497"/>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6" name="Freeform 249">
              <a:extLst>
                <a:ext uri="{FF2B5EF4-FFF2-40B4-BE49-F238E27FC236}">
                  <a16:creationId xmlns:a16="http://schemas.microsoft.com/office/drawing/2014/main" id="{1CF6FBA3-14D4-41E7-A49E-6A2F0207CF1E}"/>
                </a:ext>
              </a:extLst>
            </p:cNvPr>
            <p:cNvSpPr>
              <a:spLocks/>
            </p:cNvSpPr>
            <p:nvPr/>
          </p:nvSpPr>
          <p:spPr bwMode="auto">
            <a:xfrm>
              <a:off x="4360243" y="2679646"/>
              <a:ext cx="68247" cy="34917"/>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7" name="Freeform 250">
              <a:extLst>
                <a:ext uri="{FF2B5EF4-FFF2-40B4-BE49-F238E27FC236}">
                  <a16:creationId xmlns:a16="http://schemas.microsoft.com/office/drawing/2014/main" id="{7470BB31-CA6C-4BA3-8035-49985F54AE67}"/>
                </a:ext>
              </a:extLst>
            </p:cNvPr>
            <p:cNvSpPr>
              <a:spLocks/>
            </p:cNvSpPr>
            <p:nvPr/>
          </p:nvSpPr>
          <p:spPr bwMode="auto">
            <a:xfrm>
              <a:off x="4182482" y="2612986"/>
              <a:ext cx="41266" cy="17458"/>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8" name="Freeform 251">
              <a:extLst>
                <a:ext uri="{FF2B5EF4-FFF2-40B4-BE49-F238E27FC236}">
                  <a16:creationId xmlns:a16="http://schemas.microsoft.com/office/drawing/2014/main" id="{BCF5E92A-61ED-4B51-9C20-9D803BDED2A5}"/>
                </a:ext>
              </a:extLst>
            </p:cNvPr>
            <p:cNvSpPr>
              <a:spLocks/>
            </p:cNvSpPr>
            <p:nvPr/>
          </p:nvSpPr>
          <p:spPr bwMode="auto">
            <a:xfrm>
              <a:off x="4203114" y="2519345"/>
              <a:ext cx="60312" cy="22220"/>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9" name="Freeform 252">
              <a:extLst>
                <a:ext uri="{FF2B5EF4-FFF2-40B4-BE49-F238E27FC236}">
                  <a16:creationId xmlns:a16="http://schemas.microsoft.com/office/drawing/2014/main" id="{4D2949C1-82B0-404F-B837-6A433E5441BF}"/>
                </a:ext>
              </a:extLst>
            </p:cNvPr>
            <p:cNvSpPr>
              <a:spLocks/>
            </p:cNvSpPr>
            <p:nvPr/>
          </p:nvSpPr>
          <p:spPr bwMode="auto">
            <a:xfrm>
              <a:off x="4053923" y="2324127"/>
              <a:ext cx="977687" cy="455509"/>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0" name="Freeform 253">
              <a:extLst>
                <a:ext uri="{FF2B5EF4-FFF2-40B4-BE49-F238E27FC236}">
                  <a16:creationId xmlns:a16="http://schemas.microsoft.com/office/drawing/2014/main" id="{653D1F19-792D-420B-9612-E016A1106727}"/>
                </a:ext>
              </a:extLst>
            </p:cNvPr>
            <p:cNvSpPr>
              <a:spLocks/>
            </p:cNvSpPr>
            <p:nvPr/>
          </p:nvSpPr>
          <p:spPr bwMode="auto">
            <a:xfrm>
              <a:off x="6287049" y="4238218"/>
              <a:ext cx="77770" cy="111100"/>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1" name="Freeform 254">
              <a:extLst>
                <a:ext uri="{FF2B5EF4-FFF2-40B4-BE49-F238E27FC236}">
                  <a16:creationId xmlns:a16="http://schemas.microsoft.com/office/drawing/2014/main" id="{A92DE099-9A48-43A9-BE22-ED4AFA35930E}"/>
                </a:ext>
              </a:extLst>
            </p:cNvPr>
            <p:cNvSpPr>
              <a:spLocks/>
            </p:cNvSpPr>
            <p:nvPr/>
          </p:nvSpPr>
          <p:spPr bwMode="auto">
            <a:xfrm>
              <a:off x="5885498" y="4030301"/>
              <a:ext cx="4761" cy="4761"/>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2" name="Freeform 255">
              <a:extLst>
                <a:ext uri="{FF2B5EF4-FFF2-40B4-BE49-F238E27FC236}">
                  <a16:creationId xmlns:a16="http://schemas.microsoft.com/office/drawing/2014/main" id="{CE33D322-CA04-4449-9786-E1F153A22DA0}"/>
                </a:ext>
              </a:extLst>
            </p:cNvPr>
            <p:cNvSpPr>
              <a:spLocks/>
            </p:cNvSpPr>
            <p:nvPr/>
          </p:nvSpPr>
          <p:spPr bwMode="auto">
            <a:xfrm>
              <a:off x="9045523" y="3619233"/>
              <a:ext cx="3174" cy="12697"/>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3" name="Freeform 256">
              <a:extLst>
                <a:ext uri="{FF2B5EF4-FFF2-40B4-BE49-F238E27FC236}">
                  <a16:creationId xmlns:a16="http://schemas.microsoft.com/office/drawing/2014/main" id="{A339FC0E-7D56-41C1-BD0F-21E6AF600A33}"/>
                </a:ext>
              </a:extLst>
            </p:cNvPr>
            <p:cNvSpPr>
              <a:spLocks/>
            </p:cNvSpPr>
            <p:nvPr/>
          </p:nvSpPr>
          <p:spPr bwMode="auto">
            <a:xfrm>
              <a:off x="6095003" y="3433537"/>
              <a:ext cx="3174" cy="3174"/>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4" name="Freeform 257">
              <a:extLst>
                <a:ext uri="{FF2B5EF4-FFF2-40B4-BE49-F238E27FC236}">
                  <a16:creationId xmlns:a16="http://schemas.microsoft.com/office/drawing/2014/main" id="{480ABBF1-7B61-4ABD-AE16-EBB025E88715}"/>
                </a:ext>
              </a:extLst>
            </p:cNvPr>
            <p:cNvSpPr>
              <a:spLocks/>
            </p:cNvSpPr>
            <p:nvPr/>
          </p:nvSpPr>
          <p:spPr bwMode="auto">
            <a:xfrm>
              <a:off x="5909306" y="4036650"/>
              <a:ext cx="9523" cy="11110"/>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5" name="Freeform 258">
              <a:extLst>
                <a:ext uri="{FF2B5EF4-FFF2-40B4-BE49-F238E27FC236}">
                  <a16:creationId xmlns:a16="http://schemas.microsoft.com/office/drawing/2014/main" id="{3291E09C-A14E-4009-9494-91AD2A90CE33}"/>
                </a:ext>
              </a:extLst>
            </p:cNvPr>
            <p:cNvSpPr>
              <a:spLocks/>
            </p:cNvSpPr>
            <p:nvPr/>
          </p:nvSpPr>
          <p:spPr bwMode="auto">
            <a:xfrm>
              <a:off x="5606159" y="3827148"/>
              <a:ext cx="7935" cy="1587"/>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6" name="Freeform 259">
              <a:extLst>
                <a:ext uri="{FF2B5EF4-FFF2-40B4-BE49-F238E27FC236}">
                  <a16:creationId xmlns:a16="http://schemas.microsoft.com/office/drawing/2014/main" id="{F18E8092-C656-4BFF-9E16-7A38F569E126}"/>
                </a:ext>
              </a:extLst>
            </p:cNvPr>
            <p:cNvSpPr>
              <a:spLocks/>
            </p:cNvSpPr>
            <p:nvPr/>
          </p:nvSpPr>
          <p:spPr bwMode="auto">
            <a:xfrm>
              <a:off x="5641077" y="3816038"/>
              <a:ext cx="4761" cy="1587"/>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7" name="Freeform 260">
              <a:extLst>
                <a:ext uri="{FF2B5EF4-FFF2-40B4-BE49-F238E27FC236}">
                  <a16:creationId xmlns:a16="http://schemas.microsoft.com/office/drawing/2014/main" id="{E5CFF465-350E-4196-A0F5-F5D75C4A6894}"/>
                </a:ext>
              </a:extLst>
            </p:cNvPr>
            <p:cNvSpPr>
              <a:spLocks/>
            </p:cNvSpPr>
            <p:nvPr/>
          </p:nvSpPr>
          <p:spPr bwMode="auto">
            <a:xfrm>
              <a:off x="5647426" y="3814450"/>
              <a:ext cx="3174" cy="3174"/>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8" name="Freeform 261">
              <a:extLst>
                <a:ext uri="{FF2B5EF4-FFF2-40B4-BE49-F238E27FC236}">
                  <a16:creationId xmlns:a16="http://schemas.microsoft.com/office/drawing/2014/main" id="{71B8A9B3-12D8-41CA-A863-2531F0692A35}"/>
                </a:ext>
              </a:extLst>
            </p:cNvPr>
            <p:cNvSpPr>
              <a:spLocks/>
            </p:cNvSpPr>
            <p:nvPr/>
          </p:nvSpPr>
          <p:spPr bwMode="auto">
            <a:xfrm>
              <a:off x="8590011" y="3352594"/>
              <a:ext cx="6349" cy="3174"/>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9" name="Freeform 262">
              <a:extLst>
                <a:ext uri="{FF2B5EF4-FFF2-40B4-BE49-F238E27FC236}">
                  <a16:creationId xmlns:a16="http://schemas.microsoft.com/office/drawing/2014/main" id="{9E74B0E0-184B-4CE1-B511-AA028967D270}"/>
                </a:ext>
              </a:extLst>
            </p:cNvPr>
            <p:cNvSpPr>
              <a:spLocks/>
            </p:cNvSpPr>
            <p:nvPr/>
          </p:nvSpPr>
          <p:spPr bwMode="auto">
            <a:xfrm>
              <a:off x="8550332" y="3349419"/>
              <a:ext cx="36504" cy="1587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0" name="Freeform 263">
              <a:extLst>
                <a:ext uri="{FF2B5EF4-FFF2-40B4-BE49-F238E27FC236}">
                  <a16:creationId xmlns:a16="http://schemas.microsoft.com/office/drawing/2014/main" id="{1D284ED9-5BB0-46D0-939D-24028F112B7C}"/>
                </a:ext>
              </a:extLst>
            </p:cNvPr>
            <p:cNvSpPr>
              <a:spLocks/>
            </p:cNvSpPr>
            <p:nvPr/>
          </p:nvSpPr>
          <p:spPr bwMode="auto">
            <a:xfrm>
              <a:off x="6379105" y="5980896"/>
              <a:ext cx="4761" cy="3174"/>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1" name="Freeform 264">
              <a:extLst>
                <a:ext uri="{FF2B5EF4-FFF2-40B4-BE49-F238E27FC236}">
                  <a16:creationId xmlns:a16="http://schemas.microsoft.com/office/drawing/2014/main" id="{B9D5D594-A4F6-4A32-8FCD-7A7F7E21670A}"/>
                </a:ext>
              </a:extLst>
            </p:cNvPr>
            <p:cNvSpPr>
              <a:spLocks/>
            </p:cNvSpPr>
            <p:nvPr/>
          </p:nvSpPr>
          <p:spPr bwMode="auto">
            <a:xfrm>
              <a:off x="6379105" y="5976134"/>
              <a:ext cx="3174" cy="4761"/>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2" name="Freeform 265">
              <a:extLst>
                <a:ext uri="{FF2B5EF4-FFF2-40B4-BE49-F238E27FC236}">
                  <a16:creationId xmlns:a16="http://schemas.microsoft.com/office/drawing/2014/main" id="{3C4A561E-824A-47D1-9C78-936BB241934B}"/>
                </a:ext>
              </a:extLst>
            </p:cNvPr>
            <p:cNvSpPr>
              <a:spLocks/>
            </p:cNvSpPr>
            <p:nvPr/>
          </p:nvSpPr>
          <p:spPr bwMode="auto">
            <a:xfrm>
              <a:off x="7593277" y="2578069"/>
              <a:ext cx="6349" cy="6349"/>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3" name="Freeform 266">
              <a:extLst>
                <a:ext uri="{FF2B5EF4-FFF2-40B4-BE49-F238E27FC236}">
                  <a16:creationId xmlns:a16="http://schemas.microsoft.com/office/drawing/2014/main" id="{BEB3143C-B4A7-4FB4-90FD-CAD14D68A7F0}"/>
                </a:ext>
              </a:extLst>
            </p:cNvPr>
            <p:cNvSpPr>
              <a:spLocks/>
            </p:cNvSpPr>
            <p:nvPr/>
          </p:nvSpPr>
          <p:spPr bwMode="auto">
            <a:xfrm>
              <a:off x="7594865" y="2570134"/>
              <a:ext cx="6349" cy="4761"/>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4" name="Freeform 267">
              <a:extLst>
                <a:ext uri="{FF2B5EF4-FFF2-40B4-BE49-F238E27FC236}">
                  <a16:creationId xmlns:a16="http://schemas.microsoft.com/office/drawing/2014/main" id="{046024D9-3AD6-4D4C-87DF-34C711130D40}"/>
                </a:ext>
              </a:extLst>
            </p:cNvPr>
            <p:cNvSpPr>
              <a:spLocks/>
            </p:cNvSpPr>
            <p:nvPr/>
          </p:nvSpPr>
          <p:spPr bwMode="auto">
            <a:xfrm>
              <a:off x="7585342" y="2559024"/>
              <a:ext cx="14284" cy="11110"/>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5" name="Freeform 268">
              <a:extLst>
                <a:ext uri="{FF2B5EF4-FFF2-40B4-BE49-F238E27FC236}">
                  <a16:creationId xmlns:a16="http://schemas.microsoft.com/office/drawing/2014/main" id="{EBFC3937-D404-458F-9CFB-262B9ADC340D}"/>
                </a:ext>
              </a:extLst>
            </p:cNvPr>
            <p:cNvSpPr>
              <a:spLocks/>
            </p:cNvSpPr>
            <p:nvPr/>
          </p:nvSpPr>
          <p:spPr bwMode="auto">
            <a:xfrm>
              <a:off x="7605974" y="2559024"/>
              <a:ext cx="3174" cy="3174"/>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6" name="Freeform 269">
              <a:extLst>
                <a:ext uri="{FF2B5EF4-FFF2-40B4-BE49-F238E27FC236}">
                  <a16:creationId xmlns:a16="http://schemas.microsoft.com/office/drawing/2014/main" id="{368B099C-96FE-4C46-9341-4B16FBA5074B}"/>
                </a:ext>
              </a:extLst>
            </p:cNvPr>
            <p:cNvSpPr>
              <a:spLocks/>
            </p:cNvSpPr>
            <p:nvPr/>
          </p:nvSpPr>
          <p:spPr bwMode="auto">
            <a:xfrm>
              <a:off x="7591690" y="2559024"/>
              <a:ext cx="9523" cy="7935"/>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7" name="Freeform 270">
              <a:extLst>
                <a:ext uri="{FF2B5EF4-FFF2-40B4-BE49-F238E27FC236}">
                  <a16:creationId xmlns:a16="http://schemas.microsoft.com/office/drawing/2014/main" id="{D75FF0DD-247B-49DA-9802-F53C50150CA2}"/>
                </a:ext>
              </a:extLst>
            </p:cNvPr>
            <p:cNvSpPr>
              <a:spLocks/>
            </p:cNvSpPr>
            <p:nvPr/>
          </p:nvSpPr>
          <p:spPr bwMode="auto">
            <a:xfrm>
              <a:off x="7602800" y="2559024"/>
              <a:ext cx="3174" cy="3174"/>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8" name="Freeform 271">
              <a:extLst>
                <a:ext uri="{FF2B5EF4-FFF2-40B4-BE49-F238E27FC236}">
                  <a16:creationId xmlns:a16="http://schemas.microsoft.com/office/drawing/2014/main" id="{D82E13E9-2657-4C8D-9571-0F073E24CCED}"/>
                </a:ext>
              </a:extLst>
            </p:cNvPr>
            <p:cNvSpPr>
              <a:spLocks/>
            </p:cNvSpPr>
            <p:nvPr/>
          </p:nvSpPr>
          <p:spPr bwMode="auto">
            <a:xfrm>
              <a:off x="7601213" y="2557436"/>
              <a:ext cx="1587" cy="3174"/>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9" name="Freeform 272">
              <a:extLst>
                <a:ext uri="{FF2B5EF4-FFF2-40B4-BE49-F238E27FC236}">
                  <a16:creationId xmlns:a16="http://schemas.microsoft.com/office/drawing/2014/main" id="{B5FA7223-CCDF-4EA0-97C9-8DE57A5AA3CF}"/>
                </a:ext>
              </a:extLst>
            </p:cNvPr>
            <p:cNvSpPr>
              <a:spLocks/>
            </p:cNvSpPr>
            <p:nvPr/>
          </p:nvSpPr>
          <p:spPr bwMode="auto">
            <a:xfrm>
              <a:off x="11404036" y="4122355"/>
              <a:ext cx="3174" cy="4761"/>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0" name="Freeform 273">
              <a:extLst>
                <a:ext uri="{FF2B5EF4-FFF2-40B4-BE49-F238E27FC236}">
                  <a16:creationId xmlns:a16="http://schemas.microsoft.com/office/drawing/2014/main" id="{BB41218E-B58B-4B86-AB69-6650D71029FB}"/>
                </a:ext>
              </a:extLst>
            </p:cNvPr>
            <p:cNvSpPr>
              <a:spLocks/>
            </p:cNvSpPr>
            <p:nvPr/>
          </p:nvSpPr>
          <p:spPr bwMode="auto">
            <a:xfrm>
              <a:off x="6104527" y="4041412"/>
              <a:ext cx="4761" cy="7935"/>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1" name="Freeform 274">
              <a:extLst>
                <a:ext uri="{FF2B5EF4-FFF2-40B4-BE49-F238E27FC236}">
                  <a16:creationId xmlns:a16="http://schemas.microsoft.com/office/drawing/2014/main" id="{7FE89E36-6B1F-45B0-8B62-09B80F323562}"/>
                </a:ext>
              </a:extLst>
            </p:cNvPr>
            <p:cNvSpPr>
              <a:spLocks/>
            </p:cNvSpPr>
            <p:nvPr/>
          </p:nvSpPr>
          <p:spPr bwMode="auto">
            <a:xfrm>
              <a:off x="9696257" y="4284244"/>
              <a:ext cx="1587" cy="158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2" name="Freeform 275">
              <a:extLst>
                <a:ext uri="{FF2B5EF4-FFF2-40B4-BE49-F238E27FC236}">
                  <a16:creationId xmlns:a16="http://schemas.microsoft.com/office/drawing/2014/main" id="{EEE3D44B-97D0-475A-A865-EA676B20FE00}"/>
                </a:ext>
              </a:extLst>
            </p:cNvPr>
            <p:cNvSpPr>
              <a:spLocks/>
            </p:cNvSpPr>
            <p:nvPr/>
          </p:nvSpPr>
          <p:spPr bwMode="auto">
            <a:xfrm>
              <a:off x="8097992" y="3325611"/>
              <a:ext cx="6349" cy="4761"/>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3" name="Freeform 276">
              <a:extLst>
                <a:ext uri="{FF2B5EF4-FFF2-40B4-BE49-F238E27FC236}">
                  <a16:creationId xmlns:a16="http://schemas.microsoft.com/office/drawing/2014/main" id="{94AE2B5B-8FFD-471C-9FFE-FB983174DDF5}"/>
                </a:ext>
              </a:extLst>
            </p:cNvPr>
            <p:cNvSpPr>
              <a:spLocks/>
            </p:cNvSpPr>
            <p:nvPr/>
          </p:nvSpPr>
          <p:spPr bwMode="auto">
            <a:xfrm>
              <a:off x="8094818" y="3322437"/>
              <a:ext cx="3174" cy="1587"/>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4" name="Freeform 277">
              <a:extLst>
                <a:ext uri="{FF2B5EF4-FFF2-40B4-BE49-F238E27FC236}">
                  <a16:creationId xmlns:a16="http://schemas.microsoft.com/office/drawing/2014/main" id="{1AFD24D2-5DDC-4C95-B52D-21E89D9362C0}"/>
                </a:ext>
              </a:extLst>
            </p:cNvPr>
            <p:cNvSpPr>
              <a:spLocks/>
            </p:cNvSpPr>
            <p:nvPr/>
          </p:nvSpPr>
          <p:spPr bwMode="auto">
            <a:xfrm>
              <a:off x="9397872" y="5004805"/>
              <a:ext cx="4761" cy="3174"/>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5" name="Freeform 278">
              <a:extLst>
                <a:ext uri="{FF2B5EF4-FFF2-40B4-BE49-F238E27FC236}">
                  <a16:creationId xmlns:a16="http://schemas.microsoft.com/office/drawing/2014/main" id="{937FEB6E-DAC9-42D5-850C-00ADDF704B02}"/>
                </a:ext>
              </a:extLst>
            </p:cNvPr>
            <p:cNvSpPr>
              <a:spLocks/>
            </p:cNvSpPr>
            <p:nvPr/>
          </p:nvSpPr>
          <p:spPr bwMode="auto">
            <a:xfrm>
              <a:off x="12035723" y="5015916"/>
              <a:ext cx="1587" cy="3174"/>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6" name="Freeform 279">
              <a:extLst>
                <a:ext uri="{FF2B5EF4-FFF2-40B4-BE49-F238E27FC236}">
                  <a16:creationId xmlns:a16="http://schemas.microsoft.com/office/drawing/2014/main" id="{A57863AF-FCEE-4416-B281-ECBD75970763}"/>
                </a:ext>
              </a:extLst>
            </p:cNvPr>
            <p:cNvSpPr>
              <a:spLocks/>
            </p:cNvSpPr>
            <p:nvPr/>
          </p:nvSpPr>
          <p:spPr bwMode="auto">
            <a:xfrm>
              <a:off x="12024612" y="5006393"/>
              <a:ext cx="3174" cy="3174"/>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7" name="Freeform 280">
              <a:extLst>
                <a:ext uri="{FF2B5EF4-FFF2-40B4-BE49-F238E27FC236}">
                  <a16:creationId xmlns:a16="http://schemas.microsoft.com/office/drawing/2014/main" id="{F9A3267E-13F3-4901-A680-AB04A8663C25}"/>
                </a:ext>
              </a:extLst>
            </p:cNvPr>
            <p:cNvSpPr>
              <a:spLocks/>
            </p:cNvSpPr>
            <p:nvPr/>
          </p:nvSpPr>
          <p:spPr bwMode="auto">
            <a:xfrm>
              <a:off x="11313567" y="4181080"/>
              <a:ext cx="4761" cy="7935"/>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8" name="Freeform 281">
              <a:extLst>
                <a:ext uri="{FF2B5EF4-FFF2-40B4-BE49-F238E27FC236}">
                  <a16:creationId xmlns:a16="http://schemas.microsoft.com/office/drawing/2014/main" id="{D710A5C0-B6BE-43EB-9111-DB794C23C271}"/>
                </a:ext>
              </a:extLst>
            </p:cNvPr>
            <p:cNvSpPr>
              <a:spLocks/>
            </p:cNvSpPr>
            <p:nvPr/>
          </p:nvSpPr>
          <p:spPr bwMode="auto">
            <a:xfrm>
              <a:off x="5955334" y="3863652"/>
              <a:ext cx="3174" cy="3174"/>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89" name="Freeform 282">
              <a:extLst>
                <a:ext uri="{FF2B5EF4-FFF2-40B4-BE49-F238E27FC236}">
                  <a16:creationId xmlns:a16="http://schemas.microsoft.com/office/drawing/2014/main" id="{975515F1-3B66-4A3E-BB5F-591223DAC206}"/>
                </a:ext>
              </a:extLst>
            </p:cNvPr>
            <p:cNvSpPr>
              <a:spLocks/>
            </p:cNvSpPr>
            <p:nvPr/>
          </p:nvSpPr>
          <p:spPr bwMode="auto">
            <a:xfrm>
              <a:off x="6017233" y="3863652"/>
              <a:ext cx="9523" cy="1587"/>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0" name="Freeform 283">
              <a:extLst>
                <a:ext uri="{FF2B5EF4-FFF2-40B4-BE49-F238E27FC236}">
                  <a16:creationId xmlns:a16="http://schemas.microsoft.com/office/drawing/2014/main" id="{61AF75DA-1F96-445A-869D-F804AF50A648}"/>
                </a:ext>
              </a:extLst>
            </p:cNvPr>
            <p:cNvSpPr>
              <a:spLocks/>
            </p:cNvSpPr>
            <p:nvPr/>
          </p:nvSpPr>
          <p:spPr bwMode="auto">
            <a:xfrm>
              <a:off x="5974380" y="3852542"/>
              <a:ext cx="42853" cy="17458"/>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1" name="Freeform 284">
              <a:extLst>
                <a:ext uri="{FF2B5EF4-FFF2-40B4-BE49-F238E27FC236}">
                  <a16:creationId xmlns:a16="http://schemas.microsoft.com/office/drawing/2014/main" id="{4F97970B-4565-493C-804C-6AA91D6BD2E0}"/>
                </a:ext>
              </a:extLst>
            </p:cNvPr>
            <p:cNvSpPr>
              <a:spLocks/>
            </p:cNvSpPr>
            <p:nvPr/>
          </p:nvSpPr>
          <p:spPr bwMode="auto">
            <a:xfrm>
              <a:off x="11873833" y="4631828"/>
              <a:ext cx="1587" cy="1587"/>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2" name="Freeform 285">
              <a:extLst>
                <a:ext uri="{FF2B5EF4-FFF2-40B4-BE49-F238E27FC236}">
                  <a16:creationId xmlns:a16="http://schemas.microsoft.com/office/drawing/2014/main" id="{BD22AFD0-5345-4698-BB30-38E256EA8463}"/>
                </a:ext>
              </a:extLst>
            </p:cNvPr>
            <p:cNvSpPr>
              <a:spLocks/>
            </p:cNvSpPr>
            <p:nvPr/>
          </p:nvSpPr>
          <p:spPr bwMode="auto">
            <a:xfrm>
              <a:off x="7912296" y="4398518"/>
              <a:ext cx="7935" cy="11110"/>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3" name="Freeform 286">
              <a:extLst>
                <a:ext uri="{FF2B5EF4-FFF2-40B4-BE49-F238E27FC236}">
                  <a16:creationId xmlns:a16="http://schemas.microsoft.com/office/drawing/2014/main" id="{477F4F81-8B48-448C-9B31-1A6029AC8D9C}"/>
                </a:ext>
              </a:extLst>
            </p:cNvPr>
            <p:cNvSpPr>
              <a:spLocks/>
            </p:cNvSpPr>
            <p:nvPr/>
          </p:nvSpPr>
          <p:spPr bwMode="auto">
            <a:xfrm>
              <a:off x="7936103" y="4360427"/>
              <a:ext cx="1587" cy="4761"/>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4" name="Freeform 287">
              <a:extLst>
                <a:ext uri="{FF2B5EF4-FFF2-40B4-BE49-F238E27FC236}">
                  <a16:creationId xmlns:a16="http://schemas.microsoft.com/office/drawing/2014/main" id="{372E775F-3CC2-4B03-8E4C-27532F0F0DE5}"/>
                </a:ext>
              </a:extLst>
            </p:cNvPr>
            <p:cNvSpPr>
              <a:spLocks/>
            </p:cNvSpPr>
            <p:nvPr/>
          </p:nvSpPr>
          <p:spPr bwMode="auto">
            <a:xfrm>
              <a:off x="9213762" y="4549297"/>
              <a:ext cx="3174" cy="4761"/>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5" name="Freeform 288">
              <a:extLst>
                <a:ext uri="{FF2B5EF4-FFF2-40B4-BE49-F238E27FC236}">
                  <a16:creationId xmlns:a16="http://schemas.microsoft.com/office/drawing/2014/main" id="{A2CA25B4-5BCD-4015-83F1-4E42A2AE7B73}"/>
                </a:ext>
              </a:extLst>
            </p:cNvPr>
            <p:cNvSpPr>
              <a:spLocks/>
            </p:cNvSpPr>
            <p:nvPr/>
          </p:nvSpPr>
          <p:spPr bwMode="auto">
            <a:xfrm>
              <a:off x="6098178" y="4084264"/>
              <a:ext cx="26981" cy="23807"/>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6" name="Freeform 289">
              <a:extLst>
                <a:ext uri="{FF2B5EF4-FFF2-40B4-BE49-F238E27FC236}">
                  <a16:creationId xmlns:a16="http://schemas.microsoft.com/office/drawing/2014/main" id="{11C79D32-135B-4C57-BA67-0497633D0FA4}"/>
                </a:ext>
              </a:extLst>
            </p:cNvPr>
            <p:cNvSpPr>
              <a:spLocks/>
            </p:cNvSpPr>
            <p:nvPr/>
          </p:nvSpPr>
          <p:spPr bwMode="auto">
            <a:xfrm>
              <a:off x="6126747" y="4068393"/>
              <a:ext cx="9523" cy="6349"/>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7" name="Freeform 290">
              <a:extLst>
                <a:ext uri="{FF2B5EF4-FFF2-40B4-BE49-F238E27FC236}">
                  <a16:creationId xmlns:a16="http://schemas.microsoft.com/office/drawing/2014/main" id="{47BED43F-C560-42D2-90CF-FE1EA494A1E5}"/>
                </a:ext>
              </a:extLst>
            </p:cNvPr>
            <p:cNvSpPr>
              <a:spLocks/>
            </p:cNvSpPr>
            <p:nvPr/>
          </p:nvSpPr>
          <p:spPr bwMode="auto">
            <a:xfrm>
              <a:off x="6042628" y="3854129"/>
              <a:ext cx="3174" cy="1587"/>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8" name="Freeform 291">
              <a:extLst>
                <a:ext uri="{FF2B5EF4-FFF2-40B4-BE49-F238E27FC236}">
                  <a16:creationId xmlns:a16="http://schemas.microsoft.com/office/drawing/2014/main" id="{14520253-A3A6-4228-8FBD-28DF5DA2BE58}"/>
                </a:ext>
              </a:extLst>
            </p:cNvPr>
            <p:cNvSpPr>
              <a:spLocks/>
            </p:cNvSpPr>
            <p:nvPr/>
          </p:nvSpPr>
          <p:spPr bwMode="auto">
            <a:xfrm>
              <a:off x="6034692" y="3873175"/>
              <a:ext cx="4761" cy="4761"/>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9" name="Freeform 292">
              <a:extLst>
                <a:ext uri="{FF2B5EF4-FFF2-40B4-BE49-F238E27FC236}">
                  <a16:creationId xmlns:a16="http://schemas.microsoft.com/office/drawing/2014/main" id="{FB5A2F07-B6F6-46BA-B0F4-CE847784A214}"/>
                </a:ext>
              </a:extLst>
            </p:cNvPr>
            <p:cNvSpPr>
              <a:spLocks/>
            </p:cNvSpPr>
            <p:nvPr/>
          </p:nvSpPr>
          <p:spPr bwMode="auto">
            <a:xfrm>
              <a:off x="6039454" y="3857304"/>
              <a:ext cx="3174" cy="1587"/>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0" name="Freeform 293">
              <a:extLst>
                <a:ext uri="{FF2B5EF4-FFF2-40B4-BE49-F238E27FC236}">
                  <a16:creationId xmlns:a16="http://schemas.microsoft.com/office/drawing/2014/main" id="{D9A56D79-1F15-4C2D-8DF0-4BDD86C4DF05}"/>
                </a:ext>
              </a:extLst>
            </p:cNvPr>
            <p:cNvSpPr>
              <a:spLocks/>
            </p:cNvSpPr>
            <p:nvPr/>
          </p:nvSpPr>
          <p:spPr bwMode="auto">
            <a:xfrm>
              <a:off x="6033105" y="3855716"/>
              <a:ext cx="4761" cy="3174"/>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1" name="Freeform 294">
              <a:extLst>
                <a:ext uri="{FF2B5EF4-FFF2-40B4-BE49-F238E27FC236}">
                  <a16:creationId xmlns:a16="http://schemas.microsoft.com/office/drawing/2014/main" id="{AE093122-3F50-42D7-9165-616F9706EE5A}"/>
                </a:ext>
              </a:extLst>
            </p:cNvPr>
            <p:cNvSpPr>
              <a:spLocks/>
            </p:cNvSpPr>
            <p:nvPr/>
          </p:nvSpPr>
          <p:spPr bwMode="auto">
            <a:xfrm>
              <a:off x="5928354" y="4039824"/>
              <a:ext cx="6349" cy="7935"/>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2" name="Rectangle 301">
              <a:extLst>
                <a:ext uri="{FF2B5EF4-FFF2-40B4-BE49-F238E27FC236}">
                  <a16:creationId xmlns:a16="http://schemas.microsoft.com/office/drawing/2014/main" id="{29BDDE6B-9A62-4068-A28C-BB9F3789601F}"/>
                </a:ext>
              </a:extLst>
            </p:cNvPr>
            <p:cNvSpPr>
              <a:spLocks noChangeArrowheads="1"/>
            </p:cNvSpPr>
            <p:nvPr/>
          </p:nvSpPr>
          <p:spPr bwMode="auto">
            <a:xfrm>
              <a:off x="7794847" y="293993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3" name="Rectangle 302">
              <a:extLst>
                <a:ext uri="{FF2B5EF4-FFF2-40B4-BE49-F238E27FC236}">
                  <a16:creationId xmlns:a16="http://schemas.microsoft.com/office/drawing/2014/main" id="{8C54B669-A143-4C96-9DDD-5EC36CEB601F}"/>
                </a:ext>
              </a:extLst>
            </p:cNvPr>
            <p:cNvSpPr>
              <a:spLocks noChangeArrowheads="1"/>
            </p:cNvSpPr>
            <p:nvPr/>
          </p:nvSpPr>
          <p:spPr bwMode="auto">
            <a:xfrm>
              <a:off x="6269592" y="5455603"/>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4" name="Rectangle 303">
              <a:extLst>
                <a:ext uri="{FF2B5EF4-FFF2-40B4-BE49-F238E27FC236}">
                  <a16:creationId xmlns:a16="http://schemas.microsoft.com/office/drawing/2014/main" id="{C8EF07B3-16EB-4E81-B451-804E1CE97487}"/>
                </a:ext>
              </a:extLst>
            </p:cNvPr>
            <p:cNvSpPr>
              <a:spLocks noChangeArrowheads="1"/>
            </p:cNvSpPr>
            <p:nvPr/>
          </p:nvSpPr>
          <p:spPr bwMode="auto">
            <a:xfrm>
              <a:off x="11558919" y="543456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3" name="Freeform 65">
              <a:extLst>
                <a:ext uri="{FF2B5EF4-FFF2-40B4-BE49-F238E27FC236}">
                  <a16:creationId xmlns:a16="http://schemas.microsoft.com/office/drawing/2014/main" id="{F2968C43-23E1-4B6C-92D6-6930BE9DDCD7}"/>
                </a:ext>
              </a:extLst>
            </p:cNvPr>
            <p:cNvSpPr>
              <a:spLocks/>
            </p:cNvSpPr>
            <p:nvPr/>
          </p:nvSpPr>
          <p:spPr bwMode="auto">
            <a:xfrm>
              <a:off x="9553412" y="2808205"/>
              <a:ext cx="1361778" cy="990376"/>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chemeClr val="bg1">
                <a:lumMod val="85000"/>
              </a:schemeClr>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305" name="TextBox 304">
            <a:extLst>
              <a:ext uri="{FF2B5EF4-FFF2-40B4-BE49-F238E27FC236}">
                <a16:creationId xmlns:a16="http://schemas.microsoft.com/office/drawing/2014/main" id="{7665C7CC-623E-4257-87D8-2F19B6C018A5}"/>
              </a:ext>
            </a:extLst>
          </p:cNvPr>
          <p:cNvSpPr txBox="1"/>
          <p:nvPr/>
        </p:nvSpPr>
        <p:spPr>
          <a:xfrm>
            <a:off x="798513" y="433099"/>
            <a:ext cx="3454535"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AVAILABILITY</a:t>
            </a:r>
          </a:p>
        </p:txBody>
      </p:sp>
      <p:sp>
        <p:nvSpPr>
          <p:cNvPr id="306" name="TextBox 305">
            <a:extLst>
              <a:ext uri="{FF2B5EF4-FFF2-40B4-BE49-F238E27FC236}">
                <a16:creationId xmlns:a16="http://schemas.microsoft.com/office/drawing/2014/main" id="{16418C9A-E1C5-42D1-878B-BAE6A179F8A5}"/>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3" name="Picture 2">
            <a:extLst>
              <a:ext uri="{FF2B5EF4-FFF2-40B4-BE49-F238E27FC236}">
                <a16:creationId xmlns:a16="http://schemas.microsoft.com/office/drawing/2014/main" id="{96D6D6BE-4E3C-4297-AEFD-81BDBBB5D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918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4A31A-E913-45A3-9FD1-6CDF87BE2598}"/>
              </a:ext>
            </a:extLst>
          </p:cNvPr>
          <p:cNvSpPr txBox="1"/>
          <p:nvPr/>
        </p:nvSpPr>
        <p:spPr>
          <a:xfrm>
            <a:off x="1834445" y="2382559"/>
            <a:ext cx="8523110" cy="2092881"/>
          </a:xfrm>
          <a:prstGeom prst="rect">
            <a:avLst/>
          </a:prstGeom>
          <a:noFill/>
        </p:spPr>
        <p:txBody>
          <a:bodyPr wrap="square" rtlCol="0">
            <a:spAutoFit/>
          </a:bodyPr>
          <a:lstStyle/>
          <a:p>
            <a:r>
              <a:rPr lang="en-IN" sz="13000" dirty="0">
                <a:solidFill>
                  <a:srgbClr val="E50914"/>
                </a:solidFill>
                <a:latin typeface="Arial Rounded MT Bold" panose="020F0704030504030204" pitchFamily="34" charset="0"/>
                <a:cs typeface="Kokila" panose="020B0604020202020204" pitchFamily="34" charset="0"/>
              </a:rPr>
              <a:t>NETFLIX</a:t>
            </a:r>
          </a:p>
        </p:txBody>
      </p:sp>
      <p:pic>
        <p:nvPicPr>
          <p:cNvPr id="12" name="Picture 11">
            <a:extLst>
              <a:ext uri="{FF2B5EF4-FFF2-40B4-BE49-F238E27FC236}">
                <a16:creationId xmlns:a16="http://schemas.microsoft.com/office/drawing/2014/main" id="{F15BA422-E75D-4D2E-AE68-E924EDB91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5771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ADF40ED9-9ED5-412B-A83B-4D1980FFB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8085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3A098E0D-2114-4F9A-ADE1-E6460DF76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047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88621FBA-8047-4494-BEC2-2A273ABD1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42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752C008B-8C0B-4803-99A4-3E48C8135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610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E66677E0-18E9-4103-94AD-A39D2DBDC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7900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Fonts and colours used</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grpSp>
        <p:nvGrpSpPr>
          <p:cNvPr id="2" name="Group 1">
            <a:extLst>
              <a:ext uri="{FF2B5EF4-FFF2-40B4-BE49-F238E27FC236}">
                <a16:creationId xmlns:a16="http://schemas.microsoft.com/office/drawing/2014/main" id="{F5870900-3139-4493-A059-4EA39462F7CE}"/>
              </a:ext>
            </a:extLst>
          </p:cNvPr>
          <p:cNvGrpSpPr/>
          <p:nvPr/>
        </p:nvGrpSpPr>
        <p:grpSpPr>
          <a:xfrm>
            <a:off x="695325" y="3060508"/>
            <a:ext cx="5897100" cy="1015663"/>
            <a:chOff x="595140" y="2642682"/>
            <a:chExt cx="5897100" cy="1015663"/>
          </a:xfrm>
        </p:grpSpPr>
        <p:sp>
          <p:nvSpPr>
            <p:cNvPr id="5" name="TextBox 4">
              <a:extLst>
                <a:ext uri="{FF2B5EF4-FFF2-40B4-BE49-F238E27FC236}">
                  <a16:creationId xmlns:a16="http://schemas.microsoft.com/office/drawing/2014/main" id="{5B394AF0-6417-4697-8D1F-75D7697BCEFF}"/>
                </a:ext>
              </a:extLst>
            </p:cNvPr>
            <p:cNvSpPr txBox="1"/>
            <p:nvPr/>
          </p:nvSpPr>
          <p:spPr>
            <a:xfrm>
              <a:off x="595140" y="2642682"/>
              <a:ext cx="2564620" cy="707886"/>
            </a:xfrm>
            <a:prstGeom prst="rect">
              <a:avLst/>
            </a:prstGeom>
            <a:noFill/>
          </p:spPr>
          <p:txBody>
            <a:bodyPr wrap="square" rtlCol="0">
              <a:spAutoFit/>
            </a:bodyPr>
            <a:lstStyle/>
            <a:p>
              <a:r>
                <a:rPr lang="en-US" sz="4000" dirty="0">
                  <a:solidFill>
                    <a:schemeClr val="bg1"/>
                  </a:solidFill>
                  <a:latin typeface="Inter" panose="02000503000000020004" pitchFamily="50" charset="0"/>
                  <a:ea typeface="Inter" panose="02000503000000020004" pitchFamily="50" charset="0"/>
                  <a:cs typeface="Inter" panose="02000503000000020004" pitchFamily="50" charset="0"/>
                </a:rPr>
                <a:t>Inter</a:t>
              </a:r>
              <a:endParaRPr lang="en-GB" sz="40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D9F4BD5C-1D25-493D-9194-750393ADF8EA}"/>
                </a:ext>
              </a:extLst>
            </p:cNvPr>
            <p:cNvSpPr txBox="1"/>
            <p:nvPr/>
          </p:nvSpPr>
          <p:spPr>
            <a:xfrm>
              <a:off x="595140" y="3350568"/>
              <a:ext cx="5897100" cy="307777"/>
            </a:xfrm>
            <a:prstGeom prst="rect">
              <a:avLst/>
            </a:prstGeom>
            <a:noFill/>
          </p:spPr>
          <p:txBody>
            <a:bodyPr wrap="square" rtlCol="0">
              <a:spAutoFit/>
            </a:bodyPr>
            <a:lstStyle/>
            <a:p>
              <a:r>
                <a:rPr lang="en-US" sz="1400" dirty="0">
                  <a:solidFill>
                    <a:schemeClr val="bg1"/>
                  </a:solidFill>
                  <a:latin typeface="Inter" panose="02000503000000020004" pitchFamily="50" charset="0"/>
                  <a:ea typeface="Inter" panose="02000503000000020004" pitchFamily="50" charset="0"/>
                  <a:cs typeface="Inter" panose="02000503000000020004" pitchFamily="50" charset="0"/>
                </a:rPr>
                <a:t>https://fonts.google.com/specimen/Inter</a:t>
              </a:r>
              <a:endParaRPr lang="en-GB" sz="14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9" name="Rectangle: Rounded Corners 8">
            <a:extLst>
              <a:ext uri="{FF2B5EF4-FFF2-40B4-BE49-F238E27FC236}">
                <a16:creationId xmlns:a16="http://schemas.microsoft.com/office/drawing/2014/main" id="{CA5C878C-109E-4947-BEDC-DCB26AFC5835}"/>
              </a:ext>
            </a:extLst>
          </p:cNvPr>
          <p:cNvSpPr/>
          <p:nvPr/>
        </p:nvSpPr>
        <p:spPr>
          <a:xfrm>
            <a:off x="7840853" y="3290596"/>
            <a:ext cx="3589147" cy="707886"/>
          </a:xfrm>
          <a:prstGeom prst="roundRect">
            <a:avLst>
              <a:gd name="adj" fmla="val 18424"/>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Inter" panose="02000503000000020004" pitchFamily="50" charset="0"/>
                <a:ea typeface="Inter" panose="02000503000000020004" pitchFamily="50" charset="0"/>
                <a:cs typeface="Inter" panose="02000503000000020004" pitchFamily="50" charset="0"/>
              </a:rPr>
              <a:t>#E50914</a:t>
            </a:r>
            <a:endParaRPr lang="en-GB" sz="1400" dirty="0">
              <a:latin typeface="Inter" panose="02000503000000020004" pitchFamily="50" charset="0"/>
              <a:ea typeface="Inter" panose="02000503000000020004" pitchFamily="50" charset="0"/>
              <a:cs typeface="Inter" panose="02000503000000020004" pitchFamily="50" charset="0"/>
            </a:endParaRPr>
          </a:p>
        </p:txBody>
      </p:sp>
      <p:pic>
        <p:nvPicPr>
          <p:cNvPr id="7" name="Picture 6">
            <a:extLst>
              <a:ext uri="{FF2B5EF4-FFF2-40B4-BE49-F238E27FC236}">
                <a16:creationId xmlns:a16="http://schemas.microsoft.com/office/drawing/2014/main" id="{DA80A2B0-393B-417A-A1DD-100A9FF34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051159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42099-7C57-415C-A930-F8B26A099FDF}"/>
              </a:ext>
            </a:extLst>
          </p:cNvPr>
          <p:cNvSpPr txBox="1"/>
          <p:nvPr/>
        </p:nvSpPr>
        <p:spPr>
          <a:xfrm>
            <a:off x="903111" y="320456"/>
            <a:ext cx="10385778" cy="6217087"/>
          </a:xfrm>
          <a:prstGeom prst="rect">
            <a:avLst/>
          </a:prstGeom>
          <a:noFill/>
        </p:spPr>
        <p:txBody>
          <a:bodyPr wrap="square" rtlCol="0">
            <a:spAutoFit/>
          </a:bodyPr>
          <a:lstStyle/>
          <a:p>
            <a:pPr algn="ctr"/>
            <a:r>
              <a:rPr lang="en-IN" sz="19900" dirty="0">
                <a:solidFill>
                  <a:srgbClr val="C00000"/>
                </a:solidFill>
                <a:latin typeface="Arial Black" panose="020B0A04020102020204" pitchFamily="34" charset="0"/>
              </a:rPr>
              <a:t>THANK</a:t>
            </a:r>
          </a:p>
          <a:p>
            <a:pPr algn="ctr"/>
            <a:r>
              <a:rPr lang="en-IN" sz="19900" dirty="0">
                <a:solidFill>
                  <a:srgbClr val="C00000"/>
                </a:solidFill>
                <a:latin typeface="Arial Black" panose="020B0A04020102020204" pitchFamily="34" charset="0"/>
              </a:rPr>
              <a:t>YOU</a:t>
            </a:r>
          </a:p>
        </p:txBody>
      </p:sp>
    </p:spTree>
    <p:extLst>
      <p:ext uri="{BB962C8B-B14F-4D97-AF65-F5344CB8AC3E}">
        <p14:creationId xmlns:p14="http://schemas.microsoft.com/office/powerpoint/2010/main" val="48619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903999" y="1124802"/>
            <a:ext cx="10384001" cy="4473565"/>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pic>
        <p:nvPicPr>
          <p:cNvPr id="4" name="Picture 3">
            <a:extLst>
              <a:ext uri="{FF2B5EF4-FFF2-40B4-BE49-F238E27FC236}">
                <a16:creationId xmlns:a16="http://schemas.microsoft.com/office/drawing/2014/main" id="{C9340FA8-7B16-443D-A0D2-5D274ACE0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79800" cy="6858000"/>
          </a:xfrm>
          <a:prstGeom prst="rect">
            <a:avLst/>
          </a:prstGeom>
        </p:spPr>
      </p:pic>
    </p:spTree>
    <p:extLst>
      <p:ext uri="{BB962C8B-B14F-4D97-AF65-F5344CB8AC3E}">
        <p14:creationId xmlns:p14="http://schemas.microsoft.com/office/powerpoint/2010/main" val="149603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E7AAA-5AB3-448A-9820-4DB233F6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21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798513" y="2075919"/>
            <a:ext cx="2874185" cy="646331"/>
          </a:xfrm>
          <a:prstGeom prst="rect">
            <a:avLst/>
          </a:prstGeom>
          <a:noFill/>
        </p:spPr>
        <p:txBody>
          <a:bodyPr wrap="none" rtlCol="0">
            <a:spAutoFit/>
          </a:bodyPr>
          <a:lstStyle/>
          <a:p>
            <a:r>
              <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rPr>
              <a:t>WELCOME</a:t>
            </a:r>
          </a:p>
        </p:txBody>
      </p:sp>
      <p:sp>
        <p:nvSpPr>
          <p:cNvPr id="21" name="TextBox 20">
            <a:extLst>
              <a:ext uri="{FF2B5EF4-FFF2-40B4-BE49-F238E27FC236}">
                <a16:creationId xmlns:a16="http://schemas.microsoft.com/office/drawing/2014/main" id="{4E8D1F40-9D7D-4D13-AF27-2F69F82A5763}"/>
              </a:ext>
            </a:extLst>
          </p:cNvPr>
          <p:cNvSpPr txBox="1"/>
          <p:nvPr/>
        </p:nvSpPr>
        <p:spPr>
          <a:xfrm>
            <a:off x="841426" y="2858355"/>
            <a:ext cx="3292423"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Commodo consequat. Duis aute irure dolor in the itm reprehenderit in voluptate velit esse cillum dolore eu fugiat nulla pariatur.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2" name="TextBox 21">
            <a:extLst>
              <a:ext uri="{FF2B5EF4-FFF2-40B4-BE49-F238E27FC236}">
                <a16:creationId xmlns:a16="http://schemas.microsoft.com/office/drawing/2014/main" id="{24938009-178B-4C1C-810D-6E9BDE4A3472}"/>
              </a:ext>
            </a:extLst>
          </p:cNvPr>
          <p:cNvSpPr txBox="1"/>
          <p:nvPr/>
        </p:nvSpPr>
        <p:spPr>
          <a:xfrm>
            <a:off x="841426" y="3609566"/>
            <a:ext cx="3292423" cy="1695401"/>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adipiscingum</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it,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sd</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do eiusmod tempor incididunt ut labore et dolore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agna</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aliqua. Ut enim ad minim veniam,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quis</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nostrud</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at exercitation ullamco laboris nisi ut aliquip ex amet ea commodo consequat. Duis aute irure dolor in the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sitm</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reprehenderit in voluptate velit esse cillum dolore eu fugiat nulla pariatur. Excepteur sint occaecat </a:t>
            </a:r>
            <a:r>
              <a:rPr lang="en-IN" sz="900" b="0" i="0" dirty="0" err="1">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cupidat</a:t>
            </a: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pic>
        <p:nvPicPr>
          <p:cNvPr id="9" name="Picture 8">
            <a:extLst>
              <a:ext uri="{FF2B5EF4-FFF2-40B4-BE49-F238E27FC236}">
                <a16:creationId xmlns:a16="http://schemas.microsoft.com/office/drawing/2014/main" id="{46B31E92-E45A-4FD4-8833-DB1B5F7A49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4976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798513" y="433099"/>
            <a:ext cx="537660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CONTINUE WATCHING</a:t>
            </a:r>
          </a:p>
        </p:txBody>
      </p:sp>
      <p:sp>
        <p:nvSpPr>
          <p:cNvPr id="60" name="TextBox 59">
            <a:extLst>
              <a:ext uri="{FF2B5EF4-FFF2-40B4-BE49-F238E27FC236}">
                <a16:creationId xmlns:a16="http://schemas.microsoft.com/office/drawing/2014/main" id="{EA382176-C7A1-46B1-9BF6-4F434B2BEB04}"/>
              </a:ext>
            </a:extLst>
          </p:cNvPr>
          <p:cNvSpPr txBox="1"/>
          <p:nvPr/>
        </p:nvSpPr>
        <p:spPr>
          <a:xfrm>
            <a:off x="841426" y="109320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Duis aute irure dolor in the itm reprehenderit in voluptate velit esse cillum dolore eu fugiat nulla pariatur. Excepteur sint occaecat cupidat non proident, sunt in culpa qui officia deserunt mollit anim id est laborum</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0" r="2800"/>
          <a:stretch>
            <a:fillRect/>
          </a:stretch>
        </p:blipFill>
        <p:spPr>
          <a:effectLst>
            <a:outerShdw blurRad="177800" dist="190500" dir="5400000" algn="t" rotWithShape="0">
              <a:prstClr val="black">
                <a:alpha val="60000"/>
              </a:prstClr>
            </a:outerShdw>
          </a:effectLst>
        </p:spPr>
      </p:pic>
      <p:pic>
        <p:nvPicPr>
          <p:cNvPr id="45"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99" b="599"/>
          <a:stretch>
            <a:fillRect/>
          </a:stretch>
        </p:blipFill>
        <p:spPr>
          <a:effectLst>
            <a:outerShdw blurRad="114300" dist="63500" dir="5400000" algn="t" rotWithShape="0">
              <a:prstClr val="black">
                <a:alpha val="47000"/>
              </a:prstClr>
            </a:outerShdw>
          </a:effectLst>
        </p:spPr>
      </p:pic>
      <p:pic>
        <p:nvPicPr>
          <p:cNvPr id="47"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789" r="4789"/>
          <a:stretch>
            <a:fillRect/>
          </a:stretch>
        </p:blipFill>
        <p:spPr>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1576052" y="2377391"/>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174204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225890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277575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329261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163449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237807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289269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187674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341905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0" name="Rectangle: Rounded Corners 139">
            <a:extLst>
              <a:ext uri="{FF2B5EF4-FFF2-40B4-BE49-F238E27FC236}">
                <a16:creationId xmlns:a16="http://schemas.microsoft.com/office/drawing/2014/main" id="{D4B26500-60FF-4D6C-8731-7AC6B76ED0C3}"/>
              </a:ext>
            </a:extLst>
          </p:cNvPr>
          <p:cNvSpPr/>
          <p:nvPr/>
        </p:nvSpPr>
        <p:spPr>
          <a:xfrm>
            <a:off x="4770038"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1" name="Oval 140">
            <a:extLst>
              <a:ext uri="{FF2B5EF4-FFF2-40B4-BE49-F238E27FC236}">
                <a16:creationId xmlns:a16="http://schemas.microsoft.com/office/drawing/2014/main" id="{A57BE7BE-BD47-483D-85C3-8459038599D0}"/>
              </a:ext>
            </a:extLst>
          </p:cNvPr>
          <p:cNvSpPr/>
          <p:nvPr/>
        </p:nvSpPr>
        <p:spPr>
          <a:xfrm>
            <a:off x="493493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Oval 141">
            <a:extLst>
              <a:ext uri="{FF2B5EF4-FFF2-40B4-BE49-F238E27FC236}">
                <a16:creationId xmlns:a16="http://schemas.microsoft.com/office/drawing/2014/main" id="{B6A5D22D-8853-4C42-B3C5-389304FE568D}"/>
              </a:ext>
            </a:extLst>
          </p:cNvPr>
          <p:cNvSpPr/>
          <p:nvPr/>
        </p:nvSpPr>
        <p:spPr>
          <a:xfrm>
            <a:off x="545178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Oval 142">
            <a:extLst>
              <a:ext uri="{FF2B5EF4-FFF2-40B4-BE49-F238E27FC236}">
                <a16:creationId xmlns:a16="http://schemas.microsoft.com/office/drawing/2014/main" id="{3668C80C-8A25-47D7-BA19-81A9645156AF}"/>
              </a:ext>
            </a:extLst>
          </p:cNvPr>
          <p:cNvSpPr/>
          <p:nvPr/>
        </p:nvSpPr>
        <p:spPr>
          <a:xfrm>
            <a:off x="596864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Oval 143">
            <a:extLst>
              <a:ext uri="{FF2B5EF4-FFF2-40B4-BE49-F238E27FC236}">
                <a16:creationId xmlns:a16="http://schemas.microsoft.com/office/drawing/2014/main" id="{ED0369B2-A3EC-4866-B4E0-2B9A8D32DB50}"/>
              </a:ext>
            </a:extLst>
          </p:cNvPr>
          <p:cNvSpPr/>
          <p:nvPr/>
        </p:nvSpPr>
        <p:spPr>
          <a:xfrm>
            <a:off x="648549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710DBEDC-F3B0-4FA3-B361-B84D213F366E}"/>
              </a:ext>
            </a:extLst>
          </p:cNvPr>
          <p:cNvSpPr txBox="1"/>
          <p:nvPr/>
        </p:nvSpPr>
        <p:spPr>
          <a:xfrm>
            <a:off x="4827376"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6" name="Freeform 1">
            <a:extLst>
              <a:ext uri="{FF2B5EF4-FFF2-40B4-BE49-F238E27FC236}">
                <a16:creationId xmlns:a16="http://schemas.microsoft.com/office/drawing/2014/main" id="{10824A55-CF6A-43CE-8D67-8EA3214D5D08}"/>
              </a:ext>
            </a:extLst>
          </p:cNvPr>
          <p:cNvSpPr>
            <a:spLocks noChangeArrowheads="1"/>
          </p:cNvSpPr>
          <p:nvPr/>
        </p:nvSpPr>
        <p:spPr bwMode="auto">
          <a:xfrm>
            <a:off x="5570957"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7" name="Freeform 46">
            <a:extLst>
              <a:ext uri="{FF2B5EF4-FFF2-40B4-BE49-F238E27FC236}">
                <a16:creationId xmlns:a16="http://schemas.microsoft.com/office/drawing/2014/main" id="{E57370DF-D375-4836-BB07-98BD27281DDC}"/>
              </a:ext>
            </a:extLst>
          </p:cNvPr>
          <p:cNvSpPr>
            <a:spLocks noChangeArrowheads="1"/>
          </p:cNvSpPr>
          <p:nvPr/>
        </p:nvSpPr>
        <p:spPr bwMode="auto">
          <a:xfrm>
            <a:off x="6085576"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8" name="Freeform 97">
            <a:extLst>
              <a:ext uri="{FF2B5EF4-FFF2-40B4-BE49-F238E27FC236}">
                <a16:creationId xmlns:a16="http://schemas.microsoft.com/office/drawing/2014/main" id="{8E27893E-9DFF-4C5B-9AD1-1CF63514B8A7}"/>
              </a:ext>
            </a:extLst>
          </p:cNvPr>
          <p:cNvSpPr>
            <a:spLocks noChangeArrowheads="1"/>
          </p:cNvSpPr>
          <p:nvPr/>
        </p:nvSpPr>
        <p:spPr bwMode="auto">
          <a:xfrm>
            <a:off x="5069627"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9" name="Freeform 7">
            <a:extLst>
              <a:ext uri="{FF2B5EF4-FFF2-40B4-BE49-F238E27FC236}">
                <a16:creationId xmlns:a16="http://schemas.microsoft.com/office/drawing/2014/main" id="{F8E36C40-4B90-4291-88C3-17353AC03D4C}"/>
              </a:ext>
            </a:extLst>
          </p:cNvPr>
          <p:cNvSpPr>
            <a:spLocks noChangeArrowheads="1"/>
          </p:cNvSpPr>
          <p:nvPr/>
        </p:nvSpPr>
        <p:spPr bwMode="auto">
          <a:xfrm>
            <a:off x="6611938"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0" name="Rectangle: Rounded Corners 149">
            <a:extLst>
              <a:ext uri="{FF2B5EF4-FFF2-40B4-BE49-F238E27FC236}">
                <a16:creationId xmlns:a16="http://schemas.microsoft.com/office/drawing/2014/main" id="{A74CD374-CDF8-4D9D-9CA4-2FDB5E97DB2A}"/>
              </a:ext>
            </a:extLst>
          </p:cNvPr>
          <p:cNvSpPr/>
          <p:nvPr/>
        </p:nvSpPr>
        <p:spPr>
          <a:xfrm>
            <a:off x="7962900"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Oval 150">
            <a:extLst>
              <a:ext uri="{FF2B5EF4-FFF2-40B4-BE49-F238E27FC236}">
                <a16:creationId xmlns:a16="http://schemas.microsoft.com/office/drawing/2014/main" id="{72661C3E-D95A-450D-B9A8-C5009B43FEEA}"/>
              </a:ext>
            </a:extLst>
          </p:cNvPr>
          <p:cNvSpPr/>
          <p:nvPr/>
        </p:nvSpPr>
        <p:spPr>
          <a:xfrm>
            <a:off x="812781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Oval 151">
            <a:extLst>
              <a:ext uri="{FF2B5EF4-FFF2-40B4-BE49-F238E27FC236}">
                <a16:creationId xmlns:a16="http://schemas.microsoft.com/office/drawing/2014/main" id="{A1304DBD-2A70-407F-8755-5E6A94A0A297}"/>
              </a:ext>
            </a:extLst>
          </p:cNvPr>
          <p:cNvSpPr/>
          <p:nvPr/>
        </p:nvSpPr>
        <p:spPr>
          <a:xfrm>
            <a:off x="864467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Oval 152">
            <a:extLst>
              <a:ext uri="{FF2B5EF4-FFF2-40B4-BE49-F238E27FC236}">
                <a16:creationId xmlns:a16="http://schemas.microsoft.com/office/drawing/2014/main" id="{AAF0148F-5914-4A11-A5AE-C14E17DF91D4}"/>
              </a:ext>
            </a:extLst>
          </p:cNvPr>
          <p:cNvSpPr/>
          <p:nvPr/>
        </p:nvSpPr>
        <p:spPr>
          <a:xfrm>
            <a:off x="916152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4" name="Oval 153">
            <a:extLst>
              <a:ext uri="{FF2B5EF4-FFF2-40B4-BE49-F238E27FC236}">
                <a16:creationId xmlns:a16="http://schemas.microsoft.com/office/drawing/2014/main" id="{E7393A62-467E-42D9-BF1C-8F8C16F440B1}"/>
              </a:ext>
            </a:extLst>
          </p:cNvPr>
          <p:cNvSpPr/>
          <p:nvPr/>
        </p:nvSpPr>
        <p:spPr>
          <a:xfrm>
            <a:off x="967838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5" name="TextBox 154">
            <a:extLst>
              <a:ext uri="{FF2B5EF4-FFF2-40B4-BE49-F238E27FC236}">
                <a16:creationId xmlns:a16="http://schemas.microsoft.com/office/drawing/2014/main" id="{48174E3C-586B-430E-B6DA-3628BE540856}"/>
              </a:ext>
            </a:extLst>
          </p:cNvPr>
          <p:cNvSpPr txBox="1"/>
          <p:nvPr/>
        </p:nvSpPr>
        <p:spPr>
          <a:xfrm>
            <a:off x="802026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6" name="Freeform 1">
            <a:extLst>
              <a:ext uri="{FF2B5EF4-FFF2-40B4-BE49-F238E27FC236}">
                <a16:creationId xmlns:a16="http://schemas.microsoft.com/office/drawing/2014/main" id="{712F03C7-FB1B-48E5-B175-0C8330AF2432}"/>
              </a:ext>
            </a:extLst>
          </p:cNvPr>
          <p:cNvSpPr>
            <a:spLocks noChangeArrowheads="1"/>
          </p:cNvSpPr>
          <p:nvPr/>
        </p:nvSpPr>
        <p:spPr bwMode="auto">
          <a:xfrm>
            <a:off x="876384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7" name="Freeform 46">
            <a:extLst>
              <a:ext uri="{FF2B5EF4-FFF2-40B4-BE49-F238E27FC236}">
                <a16:creationId xmlns:a16="http://schemas.microsoft.com/office/drawing/2014/main" id="{57D39F35-C891-425A-B6AA-DCAE6CD0ACD8}"/>
              </a:ext>
            </a:extLst>
          </p:cNvPr>
          <p:cNvSpPr>
            <a:spLocks noChangeArrowheads="1"/>
          </p:cNvSpPr>
          <p:nvPr/>
        </p:nvSpPr>
        <p:spPr bwMode="auto">
          <a:xfrm>
            <a:off x="927846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8" name="Freeform 97">
            <a:extLst>
              <a:ext uri="{FF2B5EF4-FFF2-40B4-BE49-F238E27FC236}">
                <a16:creationId xmlns:a16="http://schemas.microsoft.com/office/drawing/2014/main" id="{61A96E30-1977-4556-B204-59A2F4F07F9B}"/>
              </a:ext>
            </a:extLst>
          </p:cNvPr>
          <p:cNvSpPr>
            <a:spLocks noChangeArrowheads="1"/>
          </p:cNvSpPr>
          <p:nvPr/>
        </p:nvSpPr>
        <p:spPr bwMode="auto">
          <a:xfrm>
            <a:off x="826251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9" name="Freeform 7">
            <a:extLst>
              <a:ext uri="{FF2B5EF4-FFF2-40B4-BE49-F238E27FC236}">
                <a16:creationId xmlns:a16="http://schemas.microsoft.com/office/drawing/2014/main" id="{67320F5B-20C2-43D7-8BF1-417D9DE23084}"/>
              </a:ext>
            </a:extLst>
          </p:cNvPr>
          <p:cNvSpPr>
            <a:spLocks noChangeArrowheads="1"/>
          </p:cNvSpPr>
          <p:nvPr/>
        </p:nvSpPr>
        <p:spPr bwMode="auto">
          <a:xfrm>
            <a:off x="980482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1754429"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1754429" y="5275399"/>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CD82A78-F76A-47D5-BD98-DA106608B110}"/>
              </a:ext>
            </a:extLst>
          </p:cNvPr>
          <p:cNvCxnSpPr>
            <a:cxnSpLocks/>
          </p:cNvCxnSpPr>
          <p:nvPr/>
        </p:nvCxnSpPr>
        <p:spPr>
          <a:xfrm>
            <a:off x="4948253"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C95EAF0-5ECF-41A8-AAC9-52AB0F210141}"/>
              </a:ext>
            </a:extLst>
          </p:cNvPr>
          <p:cNvCxnSpPr>
            <a:cxnSpLocks/>
          </p:cNvCxnSpPr>
          <p:nvPr/>
        </p:nvCxnSpPr>
        <p:spPr>
          <a:xfrm>
            <a:off x="4948253" y="5275399"/>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81CF2D-8412-4710-8670-4CFD8F39C2F4}"/>
              </a:ext>
            </a:extLst>
          </p:cNvPr>
          <p:cNvCxnSpPr>
            <a:cxnSpLocks/>
          </p:cNvCxnSpPr>
          <p:nvPr/>
        </p:nvCxnSpPr>
        <p:spPr>
          <a:xfrm>
            <a:off x="8127816"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B37DA6E-1528-4E16-8D1D-E3388287A1A6}"/>
              </a:ext>
            </a:extLst>
          </p:cNvPr>
          <p:cNvCxnSpPr>
            <a:cxnSpLocks/>
          </p:cNvCxnSpPr>
          <p:nvPr/>
        </p:nvCxnSpPr>
        <p:spPr>
          <a:xfrm>
            <a:off x="8127816" y="527539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1634491" y="4457632"/>
            <a:ext cx="740908"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7" name="TextBox 166">
            <a:extLst>
              <a:ext uri="{FF2B5EF4-FFF2-40B4-BE49-F238E27FC236}">
                <a16:creationId xmlns:a16="http://schemas.microsoft.com/office/drawing/2014/main" id="{8962FD29-8E59-460E-888E-BCF3FC8E5995}"/>
              </a:ext>
            </a:extLst>
          </p:cNvPr>
          <p:cNvSpPr txBox="1"/>
          <p:nvPr/>
        </p:nvSpPr>
        <p:spPr>
          <a:xfrm>
            <a:off x="4830049" y="4457632"/>
            <a:ext cx="731290"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ARCANE</a:t>
            </a:r>
          </a:p>
        </p:txBody>
      </p:sp>
      <p:sp>
        <p:nvSpPr>
          <p:cNvPr id="168" name="TextBox 167">
            <a:extLst>
              <a:ext uri="{FF2B5EF4-FFF2-40B4-BE49-F238E27FC236}">
                <a16:creationId xmlns:a16="http://schemas.microsoft.com/office/drawing/2014/main" id="{8387D94F-9897-4A6E-B57F-B476F5F0C2FD}"/>
              </a:ext>
            </a:extLst>
          </p:cNvPr>
          <p:cNvSpPr txBox="1"/>
          <p:nvPr/>
        </p:nvSpPr>
        <p:spPr>
          <a:xfrm>
            <a:off x="8023795" y="4457632"/>
            <a:ext cx="1257075"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COWBOY BEBOP</a:t>
            </a:r>
          </a:p>
        </p:txBody>
      </p:sp>
      <p:pic>
        <p:nvPicPr>
          <p:cNvPr id="7" name="Picture 6">
            <a:extLst>
              <a:ext uri="{FF2B5EF4-FFF2-40B4-BE49-F238E27FC236}">
                <a16:creationId xmlns:a16="http://schemas.microsoft.com/office/drawing/2014/main" id="{C500E467-B43D-4D7D-9C09-0DBDC4952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64500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D85F19-2747-4805-81DA-D7E3F03A7BA1}"/>
              </a:ext>
            </a:extLst>
          </p:cNvPr>
          <p:cNvSpPr/>
          <p:nvPr/>
        </p:nvSpPr>
        <p:spPr>
          <a:xfrm>
            <a:off x="0" y="0"/>
            <a:ext cx="12192000" cy="4775200"/>
          </a:xfrm>
          <a:prstGeom prst="rect">
            <a:avLst/>
          </a:prstGeom>
          <a:gradFill>
            <a:gsLst>
              <a:gs pos="0">
                <a:schemeClr val="tx2">
                  <a:lumMod val="50000"/>
                  <a:alpha val="1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ED286B3D-4D22-440F-BBF8-3B19988D439F}"/>
              </a:ext>
            </a:extLst>
          </p:cNvPr>
          <p:cNvSpPr/>
          <p:nvPr/>
        </p:nvSpPr>
        <p:spPr>
          <a:xfrm>
            <a:off x="864542" y="4991101"/>
            <a:ext cx="4748857" cy="936190"/>
          </a:xfrm>
          <a:prstGeom prst="roundRect">
            <a:avLst>
              <a:gd name="adj" fmla="val 8060"/>
            </a:avLst>
          </a:prstGeom>
          <a:solidFill>
            <a:schemeClr val="bg2">
              <a:lumMod val="25000"/>
              <a:alpha val="30000"/>
            </a:schemeClr>
          </a:solidFill>
          <a:ln>
            <a:noFill/>
          </a:ln>
          <a:effectLst>
            <a:outerShdw blurRad="152400" dist="88900" dir="5400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129AA4E3-95C2-4F00-8926-C867AB1D5DB6}"/>
              </a:ext>
            </a:extLst>
          </p:cNvPr>
          <p:cNvSpPr/>
          <p:nvPr/>
        </p:nvSpPr>
        <p:spPr>
          <a:xfrm>
            <a:off x="6578603" y="4991101"/>
            <a:ext cx="4748857" cy="936190"/>
          </a:xfrm>
          <a:prstGeom prst="roundRect">
            <a:avLst>
              <a:gd name="adj" fmla="val 8060"/>
            </a:avLst>
          </a:prstGeom>
          <a:solidFill>
            <a:schemeClr val="bg2">
              <a:lumMod val="25000"/>
              <a:alpha val="30000"/>
            </a:schemeClr>
          </a:solidFill>
          <a:ln>
            <a:noFill/>
          </a:ln>
          <a:effectLst>
            <a:outerShdw blurRad="1016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33C174C3-E37E-4400-8944-08338FA4A3A3}"/>
              </a:ext>
            </a:extLst>
          </p:cNvPr>
          <p:cNvSpPr txBox="1"/>
          <p:nvPr/>
        </p:nvSpPr>
        <p:spPr>
          <a:xfrm>
            <a:off x="2691010" y="5428158"/>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3" name="TextBox 42">
            <a:extLst>
              <a:ext uri="{FF2B5EF4-FFF2-40B4-BE49-F238E27FC236}">
                <a16:creationId xmlns:a16="http://schemas.microsoft.com/office/drawing/2014/main" id="{8C650E77-244F-47EF-A706-B4C89CEB121C}"/>
              </a:ext>
            </a:extLst>
          </p:cNvPr>
          <p:cNvSpPr txBox="1"/>
          <p:nvPr/>
        </p:nvSpPr>
        <p:spPr>
          <a:xfrm>
            <a:off x="2691010" y="5129133"/>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The End of the Road</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4" name="TextBox 43">
            <a:extLst>
              <a:ext uri="{FF2B5EF4-FFF2-40B4-BE49-F238E27FC236}">
                <a16:creationId xmlns:a16="http://schemas.microsoft.com/office/drawing/2014/main" id="{D4DEC504-3F57-4E52-907C-DD28153CF77A}"/>
              </a:ext>
            </a:extLst>
          </p:cNvPr>
          <p:cNvSpPr txBox="1"/>
          <p:nvPr/>
        </p:nvSpPr>
        <p:spPr>
          <a:xfrm>
            <a:off x="4404171" y="5153887"/>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50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5" name="TextBox 44">
            <a:extLst>
              <a:ext uri="{FF2B5EF4-FFF2-40B4-BE49-F238E27FC236}">
                <a16:creationId xmlns:a16="http://schemas.microsoft.com/office/drawing/2014/main" id="{3DC8B1C5-2065-48A7-A075-A6C555D55EBB}"/>
              </a:ext>
            </a:extLst>
          </p:cNvPr>
          <p:cNvSpPr txBox="1"/>
          <p:nvPr/>
        </p:nvSpPr>
        <p:spPr>
          <a:xfrm>
            <a:off x="8408964" y="5428158"/>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a:t>
            </a:r>
            <a:r>
              <a:rPr lang="en-IN" sz="800"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rPr>
              <a:t>consectetur</a:t>
            </a: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6" name="TextBox 45">
            <a:extLst>
              <a:ext uri="{FF2B5EF4-FFF2-40B4-BE49-F238E27FC236}">
                <a16:creationId xmlns:a16="http://schemas.microsoft.com/office/drawing/2014/main" id="{19966CC4-BBCD-4C3D-A540-3DAF08276EB9}"/>
              </a:ext>
            </a:extLst>
          </p:cNvPr>
          <p:cNvSpPr txBox="1"/>
          <p:nvPr/>
        </p:nvSpPr>
        <p:spPr>
          <a:xfrm>
            <a:off x="8408964" y="5129133"/>
            <a:ext cx="2843759" cy="261546"/>
          </a:xfrm>
          <a:prstGeom prst="rect">
            <a:avLst/>
          </a:prstGeom>
          <a:noFill/>
        </p:spPr>
        <p:txBody>
          <a:bodyPr wrap="square" rtlCol="0">
            <a:spAutoFit/>
          </a:bodyPr>
          <a:lstStyle/>
          <a:p>
            <a:pPr>
              <a:lnSpc>
                <a:spcPct val="120000"/>
              </a:lnSpc>
            </a:pPr>
            <a:r>
              <a:rPr lang="en-IN" sz="10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Do you Believe in Reincarnation</a:t>
            </a:r>
            <a:endParaRPr lang="en-IN" sz="2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47" name="TextBox 46">
            <a:extLst>
              <a:ext uri="{FF2B5EF4-FFF2-40B4-BE49-F238E27FC236}">
                <a16:creationId xmlns:a16="http://schemas.microsoft.com/office/drawing/2014/main" id="{7DD0E726-94B4-4E12-8264-6C51FE60B8CF}"/>
              </a:ext>
            </a:extLst>
          </p:cNvPr>
          <p:cNvSpPr txBox="1"/>
          <p:nvPr/>
        </p:nvSpPr>
        <p:spPr>
          <a:xfrm>
            <a:off x="10122125" y="5153887"/>
            <a:ext cx="1094332" cy="227691"/>
          </a:xfrm>
          <a:prstGeom prst="rect">
            <a:avLst/>
          </a:prstGeom>
          <a:noFill/>
        </p:spPr>
        <p:txBody>
          <a:bodyPr wrap="square" rtlCol="0">
            <a:spAutoFit/>
          </a:bodyPr>
          <a:lstStyle/>
          <a:p>
            <a:pPr algn="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54 min</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54" name="TextBox 53">
            <a:extLst>
              <a:ext uri="{FF2B5EF4-FFF2-40B4-BE49-F238E27FC236}">
                <a16:creationId xmlns:a16="http://schemas.microsoft.com/office/drawing/2014/main" id="{FCDC99B3-A1DC-41D3-A822-0CB565CAF058}"/>
              </a:ext>
            </a:extLst>
          </p:cNvPr>
          <p:cNvSpPr txBox="1"/>
          <p:nvPr/>
        </p:nvSpPr>
        <p:spPr>
          <a:xfrm>
            <a:off x="841426" y="4504340"/>
            <a:ext cx="79861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Season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55" name="Freeform 97">
            <a:extLst>
              <a:ext uri="{FF2B5EF4-FFF2-40B4-BE49-F238E27FC236}">
                <a16:creationId xmlns:a16="http://schemas.microsoft.com/office/drawing/2014/main" id="{938538E4-50CC-4FB0-9171-83165FCBEB3D}"/>
              </a:ext>
            </a:extLst>
          </p:cNvPr>
          <p:cNvSpPr>
            <a:spLocks noChangeArrowheads="1"/>
          </p:cNvSpPr>
          <p:nvPr/>
        </p:nvSpPr>
        <p:spPr bwMode="auto">
          <a:xfrm rot="5400000">
            <a:off x="1634462" y="4589566"/>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74" name="TextBox 73">
            <a:extLst>
              <a:ext uri="{FF2B5EF4-FFF2-40B4-BE49-F238E27FC236}">
                <a16:creationId xmlns:a16="http://schemas.microsoft.com/office/drawing/2014/main" id="{21A0A989-4584-4653-BF60-836D5D3044EC}"/>
              </a:ext>
            </a:extLst>
          </p:cNvPr>
          <p:cNvSpPr txBox="1"/>
          <p:nvPr/>
        </p:nvSpPr>
        <p:spPr>
          <a:xfrm>
            <a:off x="774698" y="2054529"/>
            <a:ext cx="346441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MONEY HEIST</a:t>
            </a:r>
          </a:p>
        </p:txBody>
      </p:sp>
      <p:grpSp>
        <p:nvGrpSpPr>
          <p:cNvPr id="75" name="Group 74">
            <a:extLst>
              <a:ext uri="{FF2B5EF4-FFF2-40B4-BE49-F238E27FC236}">
                <a16:creationId xmlns:a16="http://schemas.microsoft.com/office/drawing/2014/main" id="{9D60A203-BD0A-4E31-9D0E-5ECBBB7848EC}"/>
              </a:ext>
            </a:extLst>
          </p:cNvPr>
          <p:cNvGrpSpPr/>
          <p:nvPr/>
        </p:nvGrpSpPr>
        <p:grpSpPr>
          <a:xfrm>
            <a:off x="798513" y="2715404"/>
            <a:ext cx="1317452" cy="261610"/>
            <a:chOff x="841426" y="2624453"/>
            <a:chExt cx="1317452" cy="261610"/>
          </a:xfrm>
        </p:grpSpPr>
        <p:sp>
          <p:nvSpPr>
            <p:cNvPr id="76" name="TextBox 75">
              <a:extLst>
                <a:ext uri="{FF2B5EF4-FFF2-40B4-BE49-F238E27FC236}">
                  <a16:creationId xmlns:a16="http://schemas.microsoft.com/office/drawing/2014/main" id="{BBF848B3-B670-4A38-846F-FEDBECA1FBE1}"/>
                </a:ext>
              </a:extLst>
            </p:cNvPr>
            <p:cNvSpPr txBox="1"/>
            <p:nvPr/>
          </p:nvSpPr>
          <p:spPr>
            <a:xfrm>
              <a:off x="841426" y="2624453"/>
              <a:ext cx="556563"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2020</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7" name="TextBox 76">
              <a:extLst>
                <a:ext uri="{FF2B5EF4-FFF2-40B4-BE49-F238E27FC236}">
                  <a16:creationId xmlns:a16="http://schemas.microsoft.com/office/drawing/2014/main" id="{DF4FFACF-0700-40A8-BF61-152832C7A5A0}"/>
                </a:ext>
              </a:extLst>
            </p:cNvPr>
            <p:cNvSpPr txBox="1"/>
            <p:nvPr/>
          </p:nvSpPr>
          <p:spPr>
            <a:xfrm>
              <a:off x="1466060" y="2624453"/>
              <a:ext cx="692818"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English</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8" name="TextBox 77">
              <a:extLst>
                <a:ext uri="{FF2B5EF4-FFF2-40B4-BE49-F238E27FC236}">
                  <a16:creationId xmlns:a16="http://schemas.microsoft.com/office/drawing/2014/main" id="{51C1A412-556F-42D9-8DEC-7E8A6243AB71}"/>
                </a:ext>
              </a:extLst>
            </p:cNvPr>
            <p:cNvSpPr txBox="1"/>
            <p:nvPr/>
          </p:nvSpPr>
          <p:spPr>
            <a:xfrm>
              <a:off x="1309399" y="2624453"/>
              <a:ext cx="237566"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79" name="TextBox 78">
            <a:extLst>
              <a:ext uri="{FF2B5EF4-FFF2-40B4-BE49-F238E27FC236}">
                <a16:creationId xmlns:a16="http://schemas.microsoft.com/office/drawing/2014/main" id="{AAB6D3AB-CAC6-475B-B33F-0A5D5926C00F}"/>
              </a:ext>
            </a:extLst>
          </p:cNvPr>
          <p:cNvSpPr txBox="1"/>
          <p:nvPr/>
        </p:nvSpPr>
        <p:spPr>
          <a:xfrm>
            <a:off x="798513" y="3053114"/>
            <a:ext cx="4441774" cy="577017"/>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elit, sed do nisin eiusmod tempor incididunt ut labore et dolore magna aliqua. Ut enim ad minim veniam, quis nostrud exercitation ullamco laboris ut aliquip ex ea commodo</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80" name="TextBox 79">
            <a:extLst>
              <a:ext uri="{FF2B5EF4-FFF2-40B4-BE49-F238E27FC236}">
                <a16:creationId xmlns:a16="http://schemas.microsoft.com/office/drawing/2014/main" id="{3DD77AF9-99B4-43AB-BB7B-E607AA221E24}"/>
              </a:ext>
            </a:extLst>
          </p:cNvPr>
          <p:cNvSpPr txBox="1"/>
          <p:nvPr/>
        </p:nvSpPr>
        <p:spPr>
          <a:xfrm>
            <a:off x="798513" y="3647508"/>
            <a:ext cx="1139774" cy="230832"/>
          </a:xfrm>
          <a:prstGeom prst="rect">
            <a:avLst/>
          </a:prstGeom>
          <a:noFill/>
        </p:spPr>
        <p:txBody>
          <a:bodyPr wrap="square" rtlCol="0">
            <a:spAutoFit/>
          </a:bodyPr>
          <a:lstStyle/>
          <a:p>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Action, Drama</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81" name="Group 80">
            <a:extLst>
              <a:ext uri="{FF2B5EF4-FFF2-40B4-BE49-F238E27FC236}">
                <a16:creationId xmlns:a16="http://schemas.microsoft.com/office/drawing/2014/main" id="{9B312BA9-8317-4AEE-B148-5F3B1F25F189}"/>
              </a:ext>
            </a:extLst>
          </p:cNvPr>
          <p:cNvGrpSpPr/>
          <p:nvPr/>
        </p:nvGrpSpPr>
        <p:grpSpPr>
          <a:xfrm>
            <a:off x="889592" y="4013165"/>
            <a:ext cx="2412622" cy="351308"/>
            <a:chOff x="893688" y="3984590"/>
            <a:chExt cx="2412622" cy="351308"/>
          </a:xfrm>
        </p:grpSpPr>
        <p:sp>
          <p:nvSpPr>
            <p:cNvPr id="82" name="Oval 81">
              <a:extLst>
                <a:ext uri="{FF2B5EF4-FFF2-40B4-BE49-F238E27FC236}">
                  <a16:creationId xmlns:a16="http://schemas.microsoft.com/office/drawing/2014/main" id="{E18D3BD0-5B36-462F-BF0B-1F7105175CE8}"/>
                </a:ext>
              </a:extLst>
            </p:cNvPr>
            <p:cNvSpPr/>
            <p:nvPr/>
          </p:nvSpPr>
          <p:spPr>
            <a:xfrm>
              <a:off x="89368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Oval 82">
              <a:extLst>
                <a:ext uri="{FF2B5EF4-FFF2-40B4-BE49-F238E27FC236}">
                  <a16:creationId xmlns:a16="http://schemas.microsoft.com/office/drawing/2014/main" id="{8A386077-FC6C-4940-8341-B35C0B4C8A26}"/>
                </a:ext>
              </a:extLst>
            </p:cNvPr>
            <p:cNvSpPr/>
            <p:nvPr/>
          </p:nvSpPr>
          <p:spPr>
            <a:xfrm>
              <a:off x="141054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Oval 83">
              <a:extLst>
                <a:ext uri="{FF2B5EF4-FFF2-40B4-BE49-F238E27FC236}">
                  <a16:creationId xmlns:a16="http://schemas.microsoft.com/office/drawing/2014/main" id="{894F1956-7CDA-4F3D-A8C7-ADD96616FC15}"/>
                </a:ext>
              </a:extLst>
            </p:cNvPr>
            <p:cNvSpPr/>
            <p:nvPr/>
          </p:nvSpPr>
          <p:spPr>
            <a:xfrm>
              <a:off x="192739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Oval 84">
              <a:extLst>
                <a:ext uri="{FF2B5EF4-FFF2-40B4-BE49-F238E27FC236}">
                  <a16:creationId xmlns:a16="http://schemas.microsoft.com/office/drawing/2014/main" id="{5F4EAADF-75AA-4452-B46D-4E0AF907DA26}"/>
                </a:ext>
              </a:extLst>
            </p:cNvPr>
            <p:cNvSpPr/>
            <p:nvPr/>
          </p:nvSpPr>
          <p:spPr>
            <a:xfrm>
              <a:off x="244425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Freeform 1">
              <a:extLst>
                <a:ext uri="{FF2B5EF4-FFF2-40B4-BE49-F238E27FC236}">
                  <a16:creationId xmlns:a16="http://schemas.microsoft.com/office/drawing/2014/main" id="{D5AC744C-39CA-4B43-BB0E-BBC6DCD59298}"/>
                </a:ext>
              </a:extLst>
            </p:cNvPr>
            <p:cNvSpPr>
              <a:spLocks noChangeArrowheads="1"/>
            </p:cNvSpPr>
            <p:nvPr/>
          </p:nvSpPr>
          <p:spPr bwMode="auto">
            <a:xfrm>
              <a:off x="1529714" y="411494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87" name="Freeform 46">
              <a:extLst>
                <a:ext uri="{FF2B5EF4-FFF2-40B4-BE49-F238E27FC236}">
                  <a16:creationId xmlns:a16="http://schemas.microsoft.com/office/drawing/2014/main" id="{ADD28536-30FB-426A-B264-B0FC9272176A}"/>
                </a:ext>
              </a:extLst>
            </p:cNvPr>
            <p:cNvSpPr>
              <a:spLocks noChangeArrowheads="1"/>
            </p:cNvSpPr>
            <p:nvPr/>
          </p:nvSpPr>
          <p:spPr bwMode="auto">
            <a:xfrm>
              <a:off x="2044333" y="410432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88" name="Freeform 97">
              <a:extLst>
                <a:ext uri="{FF2B5EF4-FFF2-40B4-BE49-F238E27FC236}">
                  <a16:creationId xmlns:a16="http://schemas.microsoft.com/office/drawing/2014/main" id="{13B538E6-1222-4A3D-88E0-D5A1D578FD23}"/>
                </a:ext>
              </a:extLst>
            </p:cNvPr>
            <p:cNvSpPr>
              <a:spLocks noChangeArrowheads="1"/>
            </p:cNvSpPr>
            <p:nvPr/>
          </p:nvSpPr>
          <p:spPr bwMode="auto">
            <a:xfrm>
              <a:off x="1028384" y="410831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89" name="Oval 88">
              <a:extLst>
                <a:ext uri="{FF2B5EF4-FFF2-40B4-BE49-F238E27FC236}">
                  <a16:creationId xmlns:a16="http://schemas.microsoft.com/office/drawing/2014/main" id="{B483B518-E132-4FA9-9171-A96B060A18C1}"/>
                </a:ext>
              </a:extLst>
            </p:cNvPr>
            <p:cNvSpPr/>
            <p:nvPr/>
          </p:nvSpPr>
          <p:spPr>
            <a:xfrm>
              <a:off x="2955002"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7">
              <a:extLst>
                <a:ext uri="{FF2B5EF4-FFF2-40B4-BE49-F238E27FC236}">
                  <a16:creationId xmlns:a16="http://schemas.microsoft.com/office/drawing/2014/main" id="{E41360C9-85AE-4C6E-9391-74CFEF6DD736}"/>
                </a:ext>
              </a:extLst>
            </p:cNvPr>
            <p:cNvSpPr>
              <a:spLocks noChangeArrowheads="1"/>
            </p:cNvSpPr>
            <p:nvPr/>
          </p:nvSpPr>
          <p:spPr bwMode="auto">
            <a:xfrm>
              <a:off x="3081444" y="410376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91" name="Freeform 170">
              <a:extLst>
                <a:ext uri="{FF2B5EF4-FFF2-40B4-BE49-F238E27FC236}">
                  <a16:creationId xmlns:a16="http://schemas.microsoft.com/office/drawing/2014/main" id="{E1B3CF0B-0F52-4222-985A-1F3AAF5C8651}"/>
                </a:ext>
              </a:extLst>
            </p:cNvPr>
            <p:cNvSpPr>
              <a:spLocks noChangeArrowheads="1"/>
            </p:cNvSpPr>
            <p:nvPr/>
          </p:nvSpPr>
          <p:spPr bwMode="auto">
            <a:xfrm>
              <a:off x="2559032" y="4088622"/>
              <a:ext cx="120448" cy="129185"/>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grpSp>
      <p:grpSp>
        <p:nvGrpSpPr>
          <p:cNvPr id="92" name="Group 91">
            <a:extLst>
              <a:ext uri="{FF2B5EF4-FFF2-40B4-BE49-F238E27FC236}">
                <a16:creationId xmlns:a16="http://schemas.microsoft.com/office/drawing/2014/main" id="{0F385A38-D613-460C-ADB6-7E97FCBFA8E3}"/>
              </a:ext>
            </a:extLst>
          </p:cNvPr>
          <p:cNvGrpSpPr/>
          <p:nvPr/>
        </p:nvGrpSpPr>
        <p:grpSpPr>
          <a:xfrm>
            <a:off x="880066" y="1703713"/>
            <a:ext cx="1106554" cy="274716"/>
            <a:chOff x="899825" y="1675138"/>
            <a:chExt cx="1106554" cy="274716"/>
          </a:xfrm>
        </p:grpSpPr>
        <p:sp>
          <p:nvSpPr>
            <p:cNvPr id="93" name="Rectangle: Rounded Corners 92">
              <a:extLst>
                <a:ext uri="{FF2B5EF4-FFF2-40B4-BE49-F238E27FC236}">
                  <a16:creationId xmlns:a16="http://schemas.microsoft.com/office/drawing/2014/main" id="{B17D6C95-5A57-4391-8218-18241277B655}"/>
                </a:ext>
              </a:extLst>
            </p:cNvPr>
            <p:cNvSpPr/>
            <p:nvPr/>
          </p:nvSpPr>
          <p:spPr>
            <a:xfrm>
              <a:off x="899825"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16+</a:t>
              </a:r>
            </a:p>
          </p:txBody>
        </p:sp>
        <p:sp>
          <p:nvSpPr>
            <p:cNvPr id="94" name="Rectangle: Rounded Corners 93">
              <a:extLst>
                <a:ext uri="{FF2B5EF4-FFF2-40B4-BE49-F238E27FC236}">
                  <a16:creationId xmlns:a16="http://schemas.microsoft.com/office/drawing/2014/main" id="{3C857FB6-2E27-4792-B5EB-B311ACE5CB6B}"/>
                </a:ext>
              </a:extLst>
            </p:cNvPr>
            <p:cNvSpPr/>
            <p:nvPr/>
          </p:nvSpPr>
          <p:spPr>
            <a:xfrm>
              <a:off x="1503154"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CC</a:t>
              </a:r>
            </a:p>
          </p:txBody>
        </p:sp>
      </p:grpSp>
      <p:pic>
        <p:nvPicPr>
          <p:cNvPr id="8" name="Picture Placeholder 7" descr="A picture containing outdoor, building, person, snow&#10;&#10;Description automatically generated">
            <a:extLst>
              <a:ext uri="{FF2B5EF4-FFF2-40B4-BE49-F238E27FC236}">
                <a16:creationId xmlns:a16="http://schemas.microsoft.com/office/drawing/2014/main" id="{0331F12F-0951-483A-B374-E789E768061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99" b="2399"/>
          <a:stretch>
            <a:fillRect/>
          </a:stretch>
        </p:blipFill>
        <p:spPr/>
      </p:pic>
      <p:pic>
        <p:nvPicPr>
          <p:cNvPr id="10" name="Picture Placeholder 9" descr="A group of people dancing&#10;&#10;Description automatically generated with medium confidence">
            <a:extLst>
              <a:ext uri="{FF2B5EF4-FFF2-40B4-BE49-F238E27FC236}">
                <a16:creationId xmlns:a16="http://schemas.microsoft.com/office/drawing/2014/main" id="{848EFC4A-14E2-4B9D-9FE2-9DEFA99EFCD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260" b="2260"/>
          <a:stretch>
            <a:fillRect/>
          </a:stretch>
        </p:blipFill>
        <p:spPr/>
      </p:pic>
      <p:pic>
        <p:nvPicPr>
          <p:cNvPr id="9" name="Picture 8">
            <a:extLst>
              <a:ext uri="{FF2B5EF4-FFF2-40B4-BE49-F238E27FC236}">
                <a16:creationId xmlns:a16="http://schemas.microsoft.com/office/drawing/2014/main" id="{908C5E1A-5697-4DE7-9FE6-BB7F6F064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452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1CB3EF78-1834-49C1-8CA8-B3C6065C8F2D}"/>
              </a:ext>
            </a:extLst>
          </p:cNvPr>
          <p:cNvSpPr txBox="1"/>
          <p:nvPr/>
        </p:nvSpPr>
        <p:spPr>
          <a:xfrm>
            <a:off x="798513" y="433099"/>
            <a:ext cx="4972451"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RELEASE CALENDAR</a:t>
            </a:r>
          </a:p>
        </p:txBody>
      </p:sp>
      <p:sp>
        <p:nvSpPr>
          <p:cNvPr id="90" name="TextBox 89">
            <a:extLst>
              <a:ext uri="{FF2B5EF4-FFF2-40B4-BE49-F238E27FC236}">
                <a16:creationId xmlns:a16="http://schemas.microsoft.com/office/drawing/2014/main" id="{A9C38FF0-F264-4BA6-ABB9-C774BC6D07DC}"/>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 name="Rectangle: Rounded Corners 1">
            <a:extLst>
              <a:ext uri="{FF2B5EF4-FFF2-40B4-BE49-F238E27FC236}">
                <a16:creationId xmlns:a16="http://schemas.microsoft.com/office/drawing/2014/main" id="{FED1DBC8-26ED-4F8A-8B7D-FC9AD0FC439B}"/>
              </a:ext>
            </a:extLst>
          </p:cNvPr>
          <p:cNvSpPr/>
          <p:nvPr/>
        </p:nvSpPr>
        <p:spPr>
          <a:xfrm>
            <a:off x="172587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a:t>
            </a:r>
          </a:p>
        </p:txBody>
      </p:sp>
      <p:sp>
        <p:nvSpPr>
          <p:cNvPr id="11" name="Rectangle: Rounded Corners 10">
            <a:extLst>
              <a:ext uri="{FF2B5EF4-FFF2-40B4-BE49-F238E27FC236}">
                <a16:creationId xmlns:a16="http://schemas.microsoft.com/office/drawing/2014/main" id="{B79CD176-D3A3-4D66-9472-B370602D980A}"/>
              </a:ext>
            </a:extLst>
          </p:cNvPr>
          <p:cNvSpPr/>
          <p:nvPr/>
        </p:nvSpPr>
        <p:spPr>
          <a:xfrm>
            <a:off x="172587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p>
        </p:txBody>
      </p:sp>
      <p:sp>
        <p:nvSpPr>
          <p:cNvPr id="12" name="Rectangle: Rounded Corners 11">
            <a:extLst>
              <a:ext uri="{FF2B5EF4-FFF2-40B4-BE49-F238E27FC236}">
                <a16:creationId xmlns:a16="http://schemas.microsoft.com/office/drawing/2014/main" id="{1C77AA52-CFF5-4B80-83C8-717B67EA3B39}"/>
              </a:ext>
            </a:extLst>
          </p:cNvPr>
          <p:cNvSpPr/>
          <p:nvPr/>
        </p:nvSpPr>
        <p:spPr>
          <a:xfrm>
            <a:off x="91281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a:t>
            </a:r>
          </a:p>
        </p:txBody>
      </p:sp>
      <p:sp>
        <p:nvSpPr>
          <p:cNvPr id="13" name="Rectangle: Rounded Corners 12">
            <a:extLst>
              <a:ext uri="{FF2B5EF4-FFF2-40B4-BE49-F238E27FC236}">
                <a16:creationId xmlns:a16="http://schemas.microsoft.com/office/drawing/2014/main" id="{DDC76A31-6A4C-4A9D-BD03-9746B99130D2}"/>
              </a:ext>
            </a:extLst>
          </p:cNvPr>
          <p:cNvSpPr/>
          <p:nvPr/>
        </p:nvSpPr>
        <p:spPr>
          <a:xfrm>
            <a:off x="91281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a:t>
            </a:r>
          </a:p>
        </p:txBody>
      </p:sp>
      <p:sp>
        <p:nvSpPr>
          <p:cNvPr id="14" name="Rectangle: Rounded Corners 13">
            <a:extLst>
              <a:ext uri="{FF2B5EF4-FFF2-40B4-BE49-F238E27FC236}">
                <a16:creationId xmlns:a16="http://schemas.microsoft.com/office/drawing/2014/main" id="{AAE13692-6902-4559-ABED-4F9041FE8589}"/>
              </a:ext>
            </a:extLst>
          </p:cNvPr>
          <p:cNvSpPr/>
          <p:nvPr/>
        </p:nvSpPr>
        <p:spPr>
          <a:xfrm>
            <a:off x="579115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p>
        </p:txBody>
      </p:sp>
      <p:sp>
        <p:nvSpPr>
          <p:cNvPr id="15" name="Rectangle: Rounded Corners 14">
            <a:extLst>
              <a:ext uri="{FF2B5EF4-FFF2-40B4-BE49-F238E27FC236}">
                <a16:creationId xmlns:a16="http://schemas.microsoft.com/office/drawing/2014/main" id="{BE4766D1-872B-4400-AC1F-7A0AE38B83F5}"/>
              </a:ext>
            </a:extLst>
          </p:cNvPr>
          <p:cNvSpPr/>
          <p:nvPr/>
        </p:nvSpPr>
        <p:spPr>
          <a:xfrm>
            <a:off x="579115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p>
        </p:txBody>
      </p:sp>
      <p:sp>
        <p:nvSpPr>
          <p:cNvPr id="16" name="Rectangle: Rounded Corners 15">
            <a:extLst>
              <a:ext uri="{FF2B5EF4-FFF2-40B4-BE49-F238E27FC236}">
                <a16:creationId xmlns:a16="http://schemas.microsoft.com/office/drawing/2014/main" id="{7D38FF48-FF19-4B1D-B473-5BAFFC82E850}"/>
              </a:ext>
            </a:extLst>
          </p:cNvPr>
          <p:cNvSpPr/>
          <p:nvPr/>
        </p:nvSpPr>
        <p:spPr>
          <a:xfrm>
            <a:off x="4978098"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p>
        </p:txBody>
      </p:sp>
      <p:sp>
        <p:nvSpPr>
          <p:cNvPr id="17" name="Rectangle: Rounded Corners 16">
            <a:extLst>
              <a:ext uri="{FF2B5EF4-FFF2-40B4-BE49-F238E27FC236}">
                <a16:creationId xmlns:a16="http://schemas.microsoft.com/office/drawing/2014/main" id="{7C6BBC6F-870A-471A-ADEB-7B95FB8443BC}"/>
              </a:ext>
            </a:extLst>
          </p:cNvPr>
          <p:cNvSpPr/>
          <p:nvPr/>
        </p:nvSpPr>
        <p:spPr>
          <a:xfrm>
            <a:off x="4978098"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p>
        </p:txBody>
      </p:sp>
      <p:sp>
        <p:nvSpPr>
          <p:cNvPr id="18" name="Rectangle: Rounded Corners 17">
            <a:extLst>
              <a:ext uri="{FF2B5EF4-FFF2-40B4-BE49-F238E27FC236}">
                <a16:creationId xmlns:a16="http://schemas.microsoft.com/office/drawing/2014/main" id="{8E818DD8-E937-415F-B6A8-1FB82DD3A181}"/>
              </a:ext>
            </a:extLst>
          </p:cNvPr>
          <p:cNvSpPr/>
          <p:nvPr/>
        </p:nvSpPr>
        <p:spPr>
          <a:xfrm>
            <a:off x="9856440"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15</a:t>
            </a:r>
          </a:p>
        </p:txBody>
      </p:sp>
      <p:sp>
        <p:nvSpPr>
          <p:cNvPr id="19" name="Rectangle: Rounded Corners 18">
            <a:extLst>
              <a:ext uri="{FF2B5EF4-FFF2-40B4-BE49-F238E27FC236}">
                <a16:creationId xmlns:a16="http://schemas.microsoft.com/office/drawing/2014/main" id="{F5104E66-91B1-4382-8603-9526ADC57808}"/>
              </a:ext>
            </a:extLst>
          </p:cNvPr>
          <p:cNvSpPr/>
          <p:nvPr/>
        </p:nvSpPr>
        <p:spPr>
          <a:xfrm>
            <a:off x="9856440"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16</a:t>
            </a:r>
          </a:p>
        </p:txBody>
      </p:sp>
      <p:sp>
        <p:nvSpPr>
          <p:cNvPr id="20" name="Rectangle: Rounded Corners 19">
            <a:extLst>
              <a:ext uri="{FF2B5EF4-FFF2-40B4-BE49-F238E27FC236}">
                <a16:creationId xmlns:a16="http://schemas.microsoft.com/office/drawing/2014/main" id="{A1B1389D-47C1-4B70-86FA-C8C48BD2E501}"/>
              </a:ext>
            </a:extLst>
          </p:cNvPr>
          <p:cNvSpPr/>
          <p:nvPr/>
        </p:nvSpPr>
        <p:spPr>
          <a:xfrm>
            <a:off x="9043383"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p>
        </p:txBody>
      </p:sp>
      <p:sp>
        <p:nvSpPr>
          <p:cNvPr id="21" name="Rectangle: Rounded Corners 20">
            <a:extLst>
              <a:ext uri="{FF2B5EF4-FFF2-40B4-BE49-F238E27FC236}">
                <a16:creationId xmlns:a16="http://schemas.microsoft.com/office/drawing/2014/main" id="{84B0ABCE-D10E-4865-97BA-6EA7A37CAB6F}"/>
              </a:ext>
            </a:extLst>
          </p:cNvPr>
          <p:cNvSpPr/>
          <p:nvPr/>
        </p:nvSpPr>
        <p:spPr>
          <a:xfrm>
            <a:off x="9043383"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14</a:t>
            </a:r>
          </a:p>
        </p:txBody>
      </p:sp>
      <p:sp>
        <p:nvSpPr>
          <p:cNvPr id="22" name="Rectangle: Rounded Corners 21">
            <a:extLst>
              <a:ext uri="{FF2B5EF4-FFF2-40B4-BE49-F238E27FC236}">
                <a16:creationId xmlns:a16="http://schemas.microsoft.com/office/drawing/2014/main" id="{BC8D7E1A-A311-48FF-A8D3-302634E1BB09}"/>
              </a:ext>
            </a:extLst>
          </p:cNvPr>
          <p:cNvSpPr/>
          <p:nvPr/>
        </p:nvSpPr>
        <p:spPr>
          <a:xfrm>
            <a:off x="10669495" y="1792132"/>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17</a:t>
            </a:r>
          </a:p>
        </p:txBody>
      </p:sp>
      <p:sp>
        <p:nvSpPr>
          <p:cNvPr id="23" name="Rectangle: Rounded Corners 22">
            <a:extLst>
              <a:ext uri="{FF2B5EF4-FFF2-40B4-BE49-F238E27FC236}">
                <a16:creationId xmlns:a16="http://schemas.microsoft.com/office/drawing/2014/main" id="{526CFD8E-3E66-433B-976E-85BB51219C39}"/>
              </a:ext>
            </a:extLst>
          </p:cNvPr>
          <p:cNvSpPr/>
          <p:nvPr/>
        </p:nvSpPr>
        <p:spPr>
          <a:xfrm>
            <a:off x="10669495" y="2564368"/>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18</a:t>
            </a:r>
          </a:p>
        </p:txBody>
      </p:sp>
      <p:sp>
        <p:nvSpPr>
          <p:cNvPr id="102" name="Rectangle: Rounded Corners 101">
            <a:extLst>
              <a:ext uri="{FF2B5EF4-FFF2-40B4-BE49-F238E27FC236}">
                <a16:creationId xmlns:a16="http://schemas.microsoft.com/office/drawing/2014/main" id="{B5F61354-5E59-4D1B-A525-915BE9509F18}"/>
              </a:ext>
            </a:extLst>
          </p:cNvPr>
          <p:cNvSpPr/>
          <p:nvPr/>
        </p:nvSpPr>
        <p:spPr>
          <a:xfrm>
            <a:off x="579115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p>
        </p:txBody>
      </p:sp>
      <p:sp>
        <p:nvSpPr>
          <p:cNvPr id="103" name="Rectangle: Rounded Corners 102">
            <a:extLst>
              <a:ext uri="{FF2B5EF4-FFF2-40B4-BE49-F238E27FC236}">
                <a16:creationId xmlns:a16="http://schemas.microsoft.com/office/drawing/2014/main" id="{7504BDD4-1228-4BF5-ABEF-275D21D91A5C}"/>
              </a:ext>
            </a:extLst>
          </p:cNvPr>
          <p:cNvSpPr/>
          <p:nvPr/>
        </p:nvSpPr>
        <p:spPr>
          <a:xfrm>
            <a:off x="579115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p>
        </p:txBody>
      </p:sp>
      <p:sp>
        <p:nvSpPr>
          <p:cNvPr id="104" name="Rectangle: Rounded Corners 103">
            <a:extLst>
              <a:ext uri="{FF2B5EF4-FFF2-40B4-BE49-F238E27FC236}">
                <a16:creationId xmlns:a16="http://schemas.microsoft.com/office/drawing/2014/main" id="{D95C8E28-5E50-410C-9422-B68E6B97B103}"/>
              </a:ext>
            </a:extLst>
          </p:cNvPr>
          <p:cNvSpPr/>
          <p:nvPr/>
        </p:nvSpPr>
        <p:spPr>
          <a:xfrm>
            <a:off x="4978098"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p>
        </p:txBody>
      </p:sp>
      <p:sp>
        <p:nvSpPr>
          <p:cNvPr id="105" name="Rectangle: Rounded Corners 104">
            <a:extLst>
              <a:ext uri="{FF2B5EF4-FFF2-40B4-BE49-F238E27FC236}">
                <a16:creationId xmlns:a16="http://schemas.microsoft.com/office/drawing/2014/main" id="{F46C930A-88AE-47D6-B74F-B09CEFFFD3B2}"/>
              </a:ext>
            </a:extLst>
          </p:cNvPr>
          <p:cNvSpPr/>
          <p:nvPr/>
        </p:nvSpPr>
        <p:spPr>
          <a:xfrm>
            <a:off x="4978098"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p>
        </p:txBody>
      </p:sp>
      <p:sp>
        <p:nvSpPr>
          <p:cNvPr id="110" name="Rectangle: Rounded Corners 109">
            <a:extLst>
              <a:ext uri="{FF2B5EF4-FFF2-40B4-BE49-F238E27FC236}">
                <a16:creationId xmlns:a16="http://schemas.microsoft.com/office/drawing/2014/main" id="{33594B44-0553-46D2-9670-E1C4D22F2160}"/>
              </a:ext>
            </a:extLst>
          </p:cNvPr>
          <p:cNvSpPr/>
          <p:nvPr/>
        </p:nvSpPr>
        <p:spPr>
          <a:xfrm>
            <a:off x="10669495"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4</a:t>
            </a:r>
          </a:p>
        </p:txBody>
      </p:sp>
      <p:sp>
        <p:nvSpPr>
          <p:cNvPr id="111" name="Rectangle: Rounded Corners 110">
            <a:extLst>
              <a:ext uri="{FF2B5EF4-FFF2-40B4-BE49-F238E27FC236}">
                <a16:creationId xmlns:a16="http://schemas.microsoft.com/office/drawing/2014/main" id="{2341C6BD-0CCD-4D16-AF6F-AF099B5B3229}"/>
              </a:ext>
            </a:extLst>
          </p:cNvPr>
          <p:cNvSpPr/>
          <p:nvPr/>
        </p:nvSpPr>
        <p:spPr>
          <a:xfrm>
            <a:off x="10669495"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5</a:t>
            </a:r>
          </a:p>
        </p:txBody>
      </p:sp>
      <p:sp>
        <p:nvSpPr>
          <p:cNvPr id="112" name="Rectangle: Rounded Corners 111">
            <a:extLst>
              <a:ext uri="{FF2B5EF4-FFF2-40B4-BE49-F238E27FC236}">
                <a16:creationId xmlns:a16="http://schemas.microsoft.com/office/drawing/2014/main" id="{F789197D-60E2-4FA1-930D-CBB60A72C937}"/>
              </a:ext>
            </a:extLst>
          </p:cNvPr>
          <p:cNvSpPr/>
          <p:nvPr/>
        </p:nvSpPr>
        <p:spPr>
          <a:xfrm>
            <a:off x="3351984"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19</a:t>
            </a:r>
          </a:p>
        </p:txBody>
      </p:sp>
      <p:sp>
        <p:nvSpPr>
          <p:cNvPr id="113" name="Rectangle: Rounded Corners 112">
            <a:extLst>
              <a:ext uri="{FF2B5EF4-FFF2-40B4-BE49-F238E27FC236}">
                <a16:creationId xmlns:a16="http://schemas.microsoft.com/office/drawing/2014/main" id="{4DD0BB2D-2E0A-4768-BB37-24913AD1E320}"/>
              </a:ext>
            </a:extLst>
          </p:cNvPr>
          <p:cNvSpPr/>
          <p:nvPr/>
        </p:nvSpPr>
        <p:spPr>
          <a:xfrm>
            <a:off x="3351984"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20</a:t>
            </a:r>
          </a:p>
        </p:txBody>
      </p:sp>
      <p:sp>
        <p:nvSpPr>
          <p:cNvPr id="116" name="Rectangle: Rounded Corners 115">
            <a:extLst>
              <a:ext uri="{FF2B5EF4-FFF2-40B4-BE49-F238E27FC236}">
                <a16:creationId xmlns:a16="http://schemas.microsoft.com/office/drawing/2014/main" id="{4074A84F-256C-4A3C-B29E-316CD85682EA}"/>
              </a:ext>
            </a:extLst>
          </p:cNvPr>
          <p:cNvSpPr/>
          <p:nvPr/>
        </p:nvSpPr>
        <p:spPr>
          <a:xfrm>
            <a:off x="4165041"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p>
        </p:txBody>
      </p:sp>
      <p:sp>
        <p:nvSpPr>
          <p:cNvPr id="117" name="Rectangle: Rounded Corners 116">
            <a:extLst>
              <a:ext uri="{FF2B5EF4-FFF2-40B4-BE49-F238E27FC236}">
                <a16:creationId xmlns:a16="http://schemas.microsoft.com/office/drawing/2014/main" id="{8413CACE-8B4A-4CC0-9D21-742588A1F3E2}"/>
              </a:ext>
            </a:extLst>
          </p:cNvPr>
          <p:cNvSpPr/>
          <p:nvPr/>
        </p:nvSpPr>
        <p:spPr>
          <a:xfrm>
            <a:off x="4165041"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p>
        </p:txBody>
      </p:sp>
      <p:sp>
        <p:nvSpPr>
          <p:cNvPr id="120" name="Rectangle: Rounded Corners 119">
            <a:extLst>
              <a:ext uri="{FF2B5EF4-FFF2-40B4-BE49-F238E27FC236}">
                <a16:creationId xmlns:a16="http://schemas.microsoft.com/office/drawing/2014/main" id="{993B6A1D-A7BB-480A-B376-912013F20ED1}"/>
              </a:ext>
            </a:extLst>
          </p:cNvPr>
          <p:cNvSpPr/>
          <p:nvPr/>
        </p:nvSpPr>
        <p:spPr>
          <a:xfrm>
            <a:off x="7417269"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29</a:t>
            </a:r>
          </a:p>
        </p:txBody>
      </p:sp>
      <p:sp>
        <p:nvSpPr>
          <p:cNvPr id="121" name="Rectangle: Rounded Corners 120">
            <a:extLst>
              <a:ext uri="{FF2B5EF4-FFF2-40B4-BE49-F238E27FC236}">
                <a16:creationId xmlns:a16="http://schemas.microsoft.com/office/drawing/2014/main" id="{A8460E32-BD70-4902-B390-48C684FD4E74}"/>
              </a:ext>
            </a:extLst>
          </p:cNvPr>
          <p:cNvSpPr/>
          <p:nvPr/>
        </p:nvSpPr>
        <p:spPr>
          <a:xfrm>
            <a:off x="7417269"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30</a:t>
            </a:r>
          </a:p>
        </p:txBody>
      </p:sp>
      <p:sp>
        <p:nvSpPr>
          <p:cNvPr id="122" name="Rectangle: Rounded Corners 121">
            <a:extLst>
              <a:ext uri="{FF2B5EF4-FFF2-40B4-BE49-F238E27FC236}">
                <a16:creationId xmlns:a16="http://schemas.microsoft.com/office/drawing/2014/main" id="{44A51FAC-EAB7-4BF1-A303-FE13F483E969}"/>
              </a:ext>
            </a:extLst>
          </p:cNvPr>
          <p:cNvSpPr/>
          <p:nvPr/>
        </p:nvSpPr>
        <p:spPr>
          <a:xfrm>
            <a:off x="6604212" y="3359465"/>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27</a:t>
            </a:r>
          </a:p>
        </p:txBody>
      </p:sp>
      <p:sp>
        <p:nvSpPr>
          <p:cNvPr id="123" name="Rectangle: Rounded Corners 122">
            <a:extLst>
              <a:ext uri="{FF2B5EF4-FFF2-40B4-BE49-F238E27FC236}">
                <a16:creationId xmlns:a16="http://schemas.microsoft.com/office/drawing/2014/main" id="{1CB651CC-267C-473C-B2D5-E4ADEF3C94AA}"/>
              </a:ext>
            </a:extLst>
          </p:cNvPr>
          <p:cNvSpPr/>
          <p:nvPr/>
        </p:nvSpPr>
        <p:spPr>
          <a:xfrm>
            <a:off x="6604212" y="4131701"/>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28</a:t>
            </a:r>
          </a:p>
        </p:txBody>
      </p:sp>
      <p:sp>
        <p:nvSpPr>
          <p:cNvPr id="125" name="Rectangle: Rounded Corners 124">
            <a:extLst>
              <a:ext uri="{FF2B5EF4-FFF2-40B4-BE49-F238E27FC236}">
                <a16:creationId xmlns:a16="http://schemas.microsoft.com/office/drawing/2014/main" id="{307C97CA-5170-43FB-A2B4-137ED9365B3D}"/>
              </a:ext>
            </a:extLst>
          </p:cNvPr>
          <p:cNvSpPr/>
          <p:nvPr/>
        </p:nvSpPr>
        <p:spPr>
          <a:xfrm>
            <a:off x="1725870"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8</a:t>
            </a:r>
          </a:p>
        </p:txBody>
      </p:sp>
      <p:sp>
        <p:nvSpPr>
          <p:cNvPr id="126" name="Rectangle: Rounded Corners 125">
            <a:extLst>
              <a:ext uri="{FF2B5EF4-FFF2-40B4-BE49-F238E27FC236}">
                <a16:creationId xmlns:a16="http://schemas.microsoft.com/office/drawing/2014/main" id="{218259D1-397D-4121-9989-D691D4D81E3B}"/>
              </a:ext>
            </a:extLst>
          </p:cNvPr>
          <p:cNvSpPr/>
          <p:nvPr/>
        </p:nvSpPr>
        <p:spPr>
          <a:xfrm>
            <a:off x="1725870"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9</a:t>
            </a:r>
          </a:p>
        </p:txBody>
      </p:sp>
      <p:sp>
        <p:nvSpPr>
          <p:cNvPr id="127" name="Rectangle: Rounded Corners 126">
            <a:extLst>
              <a:ext uri="{FF2B5EF4-FFF2-40B4-BE49-F238E27FC236}">
                <a16:creationId xmlns:a16="http://schemas.microsoft.com/office/drawing/2014/main" id="{2B6B3E33-09C4-4B10-A3CD-BB40507C8A3D}"/>
              </a:ext>
            </a:extLst>
          </p:cNvPr>
          <p:cNvSpPr/>
          <p:nvPr/>
        </p:nvSpPr>
        <p:spPr>
          <a:xfrm>
            <a:off x="912813"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6</a:t>
            </a:r>
          </a:p>
        </p:txBody>
      </p:sp>
      <p:sp>
        <p:nvSpPr>
          <p:cNvPr id="128" name="Rectangle: Rounded Corners 127">
            <a:extLst>
              <a:ext uri="{FF2B5EF4-FFF2-40B4-BE49-F238E27FC236}">
                <a16:creationId xmlns:a16="http://schemas.microsoft.com/office/drawing/2014/main" id="{0CB0C169-C421-4F0C-9735-2A0BC0AB6B74}"/>
              </a:ext>
            </a:extLst>
          </p:cNvPr>
          <p:cNvSpPr/>
          <p:nvPr/>
        </p:nvSpPr>
        <p:spPr>
          <a:xfrm>
            <a:off x="912813"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7</a:t>
            </a:r>
          </a:p>
        </p:txBody>
      </p:sp>
      <p:sp>
        <p:nvSpPr>
          <p:cNvPr id="139" name="Rectangle: Rounded Corners 138">
            <a:extLst>
              <a:ext uri="{FF2B5EF4-FFF2-40B4-BE49-F238E27FC236}">
                <a16:creationId xmlns:a16="http://schemas.microsoft.com/office/drawing/2014/main" id="{2DEF9297-1042-4905-95A9-6BF688C72D91}"/>
              </a:ext>
            </a:extLst>
          </p:cNvPr>
          <p:cNvSpPr/>
          <p:nvPr/>
        </p:nvSpPr>
        <p:spPr>
          <a:xfrm>
            <a:off x="3351984"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12</a:t>
            </a:r>
          </a:p>
        </p:txBody>
      </p:sp>
      <p:sp>
        <p:nvSpPr>
          <p:cNvPr id="140" name="Rectangle: Rounded Corners 139">
            <a:extLst>
              <a:ext uri="{FF2B5EF4-FFF2-40B4-BE49-F238E27FC236}">
                <a16:creationId xmlns:a16="http://schemas.microsoft.com/office/drawing/2014/main" id="{472BDAF6-6EF1-4731-8CAA-A4A5AFBB6ADB}"/>
              </a:ext>
            </a:extLst>
          </p:cNvPr>
          <p:cNvSpPr/>
          <p:nvPr/>
        </p:nvSpPr>
        <p:spPr>
          <a:xfrm>
            <a:off x="3351984"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13</a:t>
            </a:r>
          </a:p>
        </p:txBody>
      </p:sp>
      <p:sp>
        <p:nvSpPr>
          <p:cNvPr id="141" name="Rectangle: Rounded Corners 140">
            <a:extLst>
              <a:ext uri="{FF2B5EF4-FFF2-40B4-BE49-F238E27FC236}">
                <a16:creationId xmlns:a16="http://schemas.microsoft.com/office/drawing/2014/main" id="{43BCA91E-522A-4089-904F-335F6BE5C442}"/>
              </a:ext>
            </a:extLst>
          </p:cNvPr>
          <p:cNvSpPr/>
          <p:nvPr/>
        </p:nvSpPr>
        <p:spPr>
          <a:xfrm>
            <a:off x="2538927"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10</a:t>
            </a:r>
          </a:p>
        </p:txBody>
      </p:sp>
      <p:sp>
        <p:nvSpPr>
          <p:cNvPr id="142" name="Rectangle: Rounded Corners 141">
            <a:extLst>
              <a:ext uri="{FF2B5EF4-FFF2-40B4-BE49-F238E27FC236}">
                <a16:creationId xmlns:a16="http://schemas.microsoft.com/office/drawing/2014/main" id="{A023B8FB-DA93-47B3-BF76-E304C74CDC1D}"/>
              </a:ext>
            </a:extLst>
          </p:cNvPr>
          <p:cNvSpPr/>
          <p:nvPr/>
        </p:nvSpPr>
        <p:spPr>
          <a:xfrm>
            <a:off x="2538927"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11</a:t>
            </a:r>
          </a:p>
        </p:txBody>
      </p:sp>
      <p:sp>
        <p:nvSpPr>
          <p:cNvPr id="145" name="Rectangle: Rounded Corners 144">
            <a:extLst>
              <a:ext uri="{FF2B5EF4-FFF2-40B4-BE49-F238E27FC236}">
                <a16:creationId xmlns:a16="http://schemas.microsoft.com/office/drawing/2014/main" id="{9F65A116-156B-4571-86AC-CBE793A3CDFD}"/>
              </a:ext>
            </a:extLst>
          </p:cNvPr>
          <p:cNvSpPr/>
          <p:nvPr/>
        </p:nvSpPr>
        <p:spPr>
          <a:xfrm>
            <a:off x="8230326"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25</a:t>
            </a:r>
          </a:p>
        </p:txBody>
      </p:sp>
      <p:sp>
        <p:nvSpPr>
          <p:cNvPr id="146" name="Rectangle: Rounded Corners 145">
            <a:extLst>
              <a:ext uri="{FF2B5EF4-FFF2-40B4-BE49-F238E27FC236}">
                <a16:creationId xmlns:a16="http://schemas.microsoft.com/office/drawing/2014/main" id="{E79469C2-D1E9-4086-8498-C72A1188CFCB}"/>
              </a:ext>
            </a:extLst>
          </p:cNvPr>
          <p:cNvSpPr/>
          <p:nvPr/>
        </p:nvSpPr>
        <p:spPr>
          <a:xfrm>
            <a:off x="8230326"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26</a:t>
            </a:r>
          </a:p>
        </p:txBody>
      </p:sp>
      <p:sp>
        <p:nvSpPr>
          <p:cNvPr id="147" name="Rectangle: Rounded Corners 146">
            <a:extLst>
              <a:ext uri="{FF2B5EF4-FFF2-40B4-BE49-F238E27FC236}">
                <a16:creationId xmlns:a16="http://schemas.microsoft.com/office/drawing/2014/main" id="{777527D9-17E4-4AB1-865F-D620A07A3950}"/>
              </a:ext>
            </a:extLst>
          </p:cNvPr>
          <p:cNvSpPr/>
          <p:nvPr/>
        </p:nvSpPr>
        <p:spPr>
          <a:xfrm>
            <a:off x="7417269"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23</a:t>
            </a:r>
          </a:p>
        </p:txBody>
      </p:sp>
      <p:sp>
        <p:nvSpPr>
          <p:cNvPr id="148" name="Rectangle: Rounded Corners 147">
            <a:extLst>
              <a:ext uri="{FF2B5EF4-FFF2-40B4-BE49-F238E27FC236}">
                <a16:creationId xmlns:a16="http://schemas.microsoft.com/office/drawing/2014/main" id="{E24627C6-B347-445F-811B-37FE024297AA}"/>
              </a:ext>
            </a:extLst>
          </p:cNvPr>
          <p:cNvSpPr/>
          <p:nvPr/>
        </p:nvSpPr>
        <p:spPr>
          <a:xfrm>
            <a:off x="7417269"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24</a:t>
            </a:r>
          </a:p>
        </p:txBody>
      </p:sp>
      <p:sp>
        <p:nvSpPr>
          <p:cNvPr id="149" name="Rectangle: Rounded Corners 148">
            <a:extLst>
              <a:ext uri="{FF2B5EF4-FFF2-40B4-BE49-F238E27FC236}">
                <a16:creationId xmlns:a16="http://schemas.microsoft.com/office/drawing/2014/main" id="{DCF82915-4662-4A54-9DD1-484ADDA6A982}"/>
              </a:ext>
            </a:extLst>
          </p:cNvPr>
          <p:cNvSpPr/>
          <p:nvPr/>
        </p:nvSpPr>
        <p:spPr>
          <a:xfrm>
            <a:off x="6604212" y="4926797"/>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21</a:t>
            </a:r>
          </a:p>
        </p:txBody>
      </p:sp>
      <p:sp>
        <p:nvSpPr>
          <p:cNvPr id="150" name="Rectangle: Rounded Corners 149">
            <a:extLst>
              <a:ext uri="{FF2B5EF4-FFF2-40B4-BE49-F238E27FC236}">
                <a16:creationId xmlns:a16="http://schemas.microsoft.com/office/drawing/2014/main" id="{77DA0F49-8D0A-4E8E-ADA8-F8B40F7F7D82}"/>
              </a:ext>
            </a:extLst>
          </p:cNvPr>
          <p:cNvSpPr/>
          <p:nvPr/>
        </p:nvSpPr>
        <p:spPr>
          <a:xfrm>
            <a:off x="6604212" y="5699033"/>
            <a:ext cx="609692" cy="609692"/>
          </a:xfrm>
          <a:prstGeom prst="roundRect">
            <a:avLst/>
          </a:prstGeom>
          <a:solidFill>
            <a:schemeClr val="bg2">
              <a:lumMod val="25000"/>
              <a:alpha val="30000"/>
            </a:schemeClr>
          </a:solidFill>
          <a:ln>
            <a:noFill/>
          </a:ln>
          <a:effectLst>
            <a:outerShdw blurRad="50800" dist="38100" dir="5400000" algn="t"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50" charset="0"/>
                <a:ea typeface="Inter" panose="02000503000000020004" pitchFamily="50" charset="0"/>
                <a:cs typeface="Inter" panose="02000503000000020004" pitchFamily="50" charset="0"/>
              </a:rPr>
              <a:t>22</a:t>
            </a:r>
          </a:p>
        </p:txBody>
      </p:sp>
      <p:pic>
        <p:nvPicPr>
          <p:cNvPr id="24" name="Picture Placeholder 23" descr="Graphical user interface, application&#10;&#10;Description automatically generated">
            <a:extLst>
              <a:ext uri="{FF2B5EF4-FFF2-40B4-BE49-F238E27FC236}">
                <a16:creationId xmlns:a16="http://schemas.microsoft.com/office/drawing/2014/main" id="{F9E89566-5644-4189-B975-ABFF8CCF98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853" b="27853"/>
          <a:stretch>
            <a:fillRect/>
          </a:stretch>
        </p:blipFill>
        <p:spPr>
          <a:effectLst>
            <a:outerShdw blurRad="50800" dist="38100" dir="5400000" algn="t" rotWithShape="0">
              <a:prstClr val="black">
                <a:alpha val="20000"/>
              </a:prstClr>
            </a:outerShdw>
          </a:effectLst>
        </p:spPr>
      </p:pic>
      <p:pic>
        <p:nvPicPr>
          <p:cNvPr id="26" name="Picture Placeholder 25" descr="A group of people&#10;&#10;Description automatically generated with low confidence">
            <a:extLst>
              <a:ext uri="{FF2B5EF4-FFF2-40B4-BE49-F238E27FC236}">
                <a16:creationId xmlns:a16="http://schemas.microsoft.com/office/drawing/2014/main" id="{E881B130-7D87-441E-9041-81F9CE95F28A}"/>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056" t="5386" r="13056" b="19111"/>
          <a:stretch/>
        </p:blipFill>
        <p:spPr>
          <a:xfrm>
            <a:off x="6605269" y="1786829"/>
            <a:ext cx="2234376" cy="1386224"/>
          </a:xfrm>
          <a:effectLst>
            <a:outerShdw blurRad="50800" dist="38100" dir="5400000" algn="t" rotWithShape="0">
              <a:prstClr val="black">
                <a:alpha val="20000"/>
              </a:prstClr>
            </a:outerShdw>
          </a:effectLst>
        </p:spPr>
      </p:pic>
      <p:pic>
        <p:nvPicPr>
          <p:cNvPr id="28" name="Picture Placeholder 27" descr="A picture containing text, person, floor, silhouette&#10;&#10;Description automatically generated">
            <a:extLst>
              <a:ext uri="{FF2B5EF4-FFF2-40B4-BE49-F238E27FC236}">
                <a16:creationId xmlns:a16="http://schemas.microsoft.com/office/drawing/2014/main" id="{34794D1A-1FA8-4493-835D-BBAD163E8C30}"/>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3660" b="47198"/>
          <a:stretch/>
        </p:blipFill>
        <p:spPr>
          <a:xfrm>
            <a:off x="915964" y="3354893"/>
            <a:ext cx="2250564" cy="1381525"/>
          </a:xfrm>
          <a:effectLst>
            <a:outerShdw blurRad="50800" dist="38100" dir="5400000" algn="t" rotWithShape="0">
              <a:prstClr val="black">
                <a:alpha val="20000"/>
              </a:prstClr>
            </a:outerShdw>
          </a:effectLst>
        </p:spPr>
      </p:pic>
      <p:pic>
        <p:nvPicPr>
          <p:cNvPr id="30" name="Picture Placeholder 29" descr="A picture containing text, water&#10;&#10;Description automatically generated">
            <a:extLst>
              <a:ext uri="{FF2B5EF4-FFF2-40B4-BE49-F238E27FC236}">
                <a16:creationId xmlns:a16="http://schemas.microsoft.com/office/drawing/2014/main" id="{AD379AC4-F765-446F-BB65-58567FA2D04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742" r="4742"/>
          <a:stretch>
            <a:fillRect/>
          </a:stretch>
        </p:blipFill>
        <p:spPr>
          <a:effectLst>
            <a:outerShdw blurRad="50800" dist="38100" dir="5400000" algn="t" rotWithShape="0">
              <a:prstClr val="black">
                <a:alpha val="20000"/>
              </a:prstClr>
            </a:outerShdw>
          </a:effectLst>
        </p:spPr>
      </p:pic>
      <p:pic>
        <p:nvPicPr>
          <p:cNvPr id="34" name="Picture Placeholder 33" descr="A poster of a group of people jumping in the air&#10;&#10;Description automatically generated with low confidence">
            <a:extLst>
              <a:ext uri="{FF2B5EF4-FFF2-40B4-BE49-F238E27FC236}">
                <a16:creationId xmlns:a16="http://schemas.microsoft.com/office/drawing/2014/main" id="{FBE50335-1E05-47F2-8989-DC9E1DA8938B}"/>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t="24985" b="33591"/>
          <a:stretch/>
        </p:blipFill>
        <p:spPr>
          <a:xfrm>
            <a:off x="9044809" y="4919777"/>
            <a:ext cx="2232758" cy="1386248"/>
          </a:xfrm>
          <a:effectLst>
            <a:outerShdw blurRad="50800" dist="38100" dir="5400000" algn="t" rotWithShape="0">
              <a:prstClr val="black">
                <a:alpha val="20000"/>
              </a:prstClr>
            </a:outerShdw>
          </a:effectLst>
        </p:spPr>
      </p:pic>
      <p:pic>
        <p:nvPicPr>
          <p:cNvPr id="32" name="Picture Placeholder 31" descr="A group of people posing for the camera&#10;&#10;Description automatically generated">
            <a:extLst>
              <a:ext uri="{FF2B5EF4-FFF2-40B4-BE49-F238E27FC236}">
                <a16:creationId xmlns:a16="http://schemas.microsoft.com/office/drawing/2014/main" id="{C6E7AC9C-2D90-49A9-8376-3491EDA08C1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251" r="4251"/>
          <a:stretch>
            <a:fillRect/>
          </a:stretch>
        </p:blipFill>
        <p:spPr>
          <a:effectLst>
            <a:outerShdw blurRad="50800" dist="38100" dir="5400000" algn="t" rotWithShape="0">
              <a:prstClr val="black">
                <a:alpha val="20000"/>
              </a:prstClr>
            </a:outerShdw>
          </a:effectLst>
        </p:spPr>
      </p:pic>
      <p:sp>
        <p:nvSpPr>
          <p:cNvPr id="94" name="Rectangle: Rounded Corners 93">
            <a:extLst>
              <a:ext uri="{FF2B5EF4-FFF2-40B4-BE49-F238E27FC236}">
                <a16:creationId xmlns:a16="http://schemas.microsoft.com/office/drawing/2014/main" id="{D372D9E2-BA49-4B8A-B19D-060DD4E66E6B}"/>
              </a:ext>
            </a:extLst>
          </p:cNvPr>
          <p:cNvSpPr/>
          <p:nvPr/>
        </p:nvSpPr>
        <p:spPr>
          <a:xfrm>
            <a:off x="2538925" y="1786805"/>
            <a:ext cx="2239030" cy="1389149"/>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a:extLst>
              <a:ext uri="{FF2B5EF4-FFF2-40B4-BE49-F238E27FC236}">
                <a16:creationId xmlns:a16="http://schemas.microsoft.com/office/drawing/2014/main" id="{603B3DD4-342E-4B9C-8B94-A2502BA6A90A}"/>
              </a:ext>
            </a:extLst>
          </p:cNvPr>
          <p:cNvSpPr txBox="1"/>
          <p:nvPr/>
        </p:nvSpPr>
        <p:spPr>
          <a:xfrm>
            <a:off x="3026788" y="2756028"/>
            <a:ext cx="1430388" cy="294696"/>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6 - ARCANE</a:t>
            </a:r>
          </a:p>
        </p:txBody>
      </p:sp>
      <p:sp>
        <p:nvSpPr>
          <p:cNvPr id="96" name="Rectangle: Rounded Corners 95">
            <a:extLst>
              <a:ext uri="{FF2B5EF4-FFF2-40B4-BE49-F238E27FC236}">
                <a16:creationId xmlns:a16="http://schemas.microsoft.com/office/drawing/2014/main" id="{AAD050ED-B8BD-4845-9B4D-098F10270AFD}"/>
              </a:ext>
            </a:extLst>
          </p:cNvPr>
          <p:cNvSpPr/>
          <p:nvPr/>
        </p:nvSpPr>
        <p:spPr>
          <a:xfrm>
            <a:off x="6600615" y="1786805"/>
            <a:ext cx="2234376" cy="1386224"/>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E50914">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a:extLst>
              <a:ext uri="{FF2B5EF4-FFF2-40B4-BE49-F238E27FC236}">
                <a16:creationId xmlns:a16="http://schemas.microsoft.com/office/drawing/2014/main" id="{929A81C5-00C0-4B69-9765-27CA4C850E43}"/>
              </a:ext>
            </a:extLst>
          </p:cNvPr>
          <p:cNvSpPr txBox="1"/>
          <p:nvPr/>
        </p:nvSpPr>
        <p:spPr>
          <a:xfrm>
            <a:off x="6817854" y="2753988"/>
            <a:ext cx="1769243" cy="294075"/>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12 – RED NOTICE</a:t>
            </a:r>
          </a:p>
        </p:txBody>
      </p:sp>
      <p:sp>
        <p:nvSpPr>
          <p:cNvPr id="98" name="Rectangle: Rounded Corners 97">
            <a:extLst>
              <a:ext uri="{FF2B5EF4-FFF2-40B4-BE49-F238E27FC236}">
                <a16:creationId xmlns:a16="http://schemas.microsoft.com/office/drawing/2014/main" id="{2D172078-DE53-4270-BDF6-275602A626F9}"/>
              </a:ext>
            </a:extLst>
          </p:cNvPr>
          <p:cNvSpPr/>
          <p:nvPr/>
        </p:nvSpPr>
        <p:spPr>
          <a:xfrm>
            <a:off x="912813" y="3354892"/>
            <a:ext cx="2250564" cy="1381525"/>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TextBox 98">
            <a:extLst>
              <a:ext uri="{FF2B5EF4-FFF2-40B4-BE49-F238E27FC236}">
                <a16:creationId xmlns:a16="http://schemas.microsoft.com/office/drawing/2014/main" id="{E929FF9B-ADB2-4036-92F5-73585ED3F499}"/>
              </a:ext>
            </a:extLst>
          </p:cNvPr>
          <p:cNvSpPr txBox="1"/>
          <p:nvPr/>
        </p:nvSpPr>
        <p:spPr>
          <a:xfrm>
            <a:off x="1010071" y="4342478"/>
            <a:ext cx="2121694" cy="293079"/>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NOV 19 – COWBOY BEBOP</a:t>
            </a:r>
          </a:p>
        </p:txBody>
      </p:sp>
      <p:sp>
        <p:nvSpPr>
          <p:cNvPr id="100" name="Rectangle: Rounded Corners 99">
            <a:extLst>
              <a:ext uri="{FF2B5EF4-FFF2-40B4-BE49-F238E27FC236}">
                <a16:creationId xmlns:a16="http://schemas.microsoft.com/office/drawing/2014/main" id="{EF28F2D5-FC7F-4842-A0D5-3D41E8327981}"/>
              </a:ext>
            </a:extLst>
          </p:cNvPr>
          <p:cNvSpPr/>
          <p:nvPr/>
        </p:nvSpPr>
        <p:spPr>
          <a:xfrm>
            <a:off x="8222808" y="3350169"/>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TextBox 100">
            <a:extLst>
              <a:ext uri="{FF2B5EF4-FFF2-40B4-BE49-F238E27FC236}">
                <a16:creationId xmlns:a16="http://schemas.microsoft.com/office/drawing/2014/main" id="{BBEB2915-0B13-4096-AD2C-237F0EEDE57F}"/>
              </a:ext>
            </a:extLst>
          </p:cNvPr>
          <p:cNvSpPr txBox="1"/>
          <p:nvPr/>
        </p:nvSpPr>
        <p:spPr>
          <a:xfrm>
            <a:off x="8408267" y="4341131"/>
            <a:ext cx="1861843"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 – LOST IN SPACE</a:t>
            </a:r>
          </a:p>
        </p:txBody>
      </p:sp>
      <p:sp>
        <p:nvSpPr>
          <p:cNvPr id="106" name="Rectangle: Rounded Corners 105">
            <a:extLst>
              <a:ext uri="{FF2B5EF4-FFF2-40B4-BE49-F238E27FC236}">
                <a16:creationId xmlns:a16="http://schemas.microsoft.com/office/drawing/2014/main" id="{A90DFEBB-E205-464D-85AC-5027AC3A3331}"/>
              </a:ext>
            </a:extLst>
          </p:cNvPr>
          <p:cNvSpPr/>
          <p:nvPr/>
        </p:nvSpPr>
        <p:spPr>
          <a:xfrm>
            <a:off x="4166471" y="4922225"/>
            <a:ext cx="2255084" cy="1386500"/>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chemeClr val="accent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 name="TextBox 106">
            <a:extLst>
              <a:ext uri="{FF2B5EF4-FFF2-40B4-BE49-F238E27FC236}">
                <a16:creationId xmlns:a16="http://schemas.microsoft.com/office/drawing/2014/main" id="{5D798D6D-9279-445E-8BBF-15B9614C5C7A}"/>
              </a:ext>
            </a:extLst>
          </p:cNvPr>
          <p:cNvSpPr txBox="1"/>
          <p:nvPr/>
        </p:nvSpPr>
        <p:spPr>
          <a:xfrm>
            <a:off x="4339789" y="5948740"/>
            <a:ext cx="1934164" cy="294134"/>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17 - THE WITCHER </a:t>
            </a:r>
          </a:p>
        </p:txBody>
      </p:sp>
      <p:sp>
        <p:nvSpPr>
          <p:cNvPr id="108" name="Rectangle: Rounded Corners 107">
            <a:extLst>
              <a:ext uri="{FF2B5EF4-FFF2-40B4-BE49-F238E27FC236}">
                <a16:creationId xmlns:a16="http://schemas.microsoft.com/office/drawing/2014/main" id="{BAA2B6AE-DADE-4B19-896C-9C69A4212262}"/>
              </a:ext>
            </a:extLst>
          </p:cNvPr>
          <p:cNvSpPr/>
          <p:nvPr/>
        </p:nvSpPr>
        <p:spPr>
          <a:xfrm>
            <a:off x="9043191" y="4919526"/>
            <a:ext cx="2232758" cy="1386248"/>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w="3175">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TextBox 108">
            <a:extLst>
              <a:ext uri="{FF2B5EF4-FFF2-40B4-BE49-F238E27FC236}">
                <a16:creationId xmlns:a16="http://schemas.microsoft.com/office/drawing/2014/main" id="{F935C4E8-123C-44F3-98E3-172C9B92DEB0}"/>
              </a:ext>
            </a:extLst>
          </p:cNvPr>
          <p:cNvSpPr txBox="1"/>
          <p:nvPr/>
        </p:nvSpPr>
        <p:spPr>
          <a:xfrm>
            <a:off x="9333135" y="5946105"/>
            <a:ext cx="1678777" cy="294081"/>
          </a:xfrm>
          <a:prstGeom prst="rect">
            <a:avLst/>
          </a:prstGeom>
          <a:noFill/>
        </p:spPr>
        <p:txBody>
          <a:bodyPr wrap="none" rtlCol="0">
            <a:spAutoFit/>
          </a:bodyPr>
          <a:lstStyle/>
          <a:p>
            <a:pPr algn="ctr"/>
            <a:r>
              <a:rPr lang="en-IN" sz="1200" b="1" dirty="0">
                <a:solidFill>
                  <a:schemeClr val="bg1"/>
                </a:solidFill>
                <a:latin typeface="Inter" panose="02000503000000020004" pitchFamily="50" charset="0"/>
                <a:ea typeface="Inter" panose="02000503000000020004" pitchFamily="50" charset="0"/>
                <a:cs typeface="Inter" panose="02000503000000020004" pitchFamily="50" charset="0"/>
              </a:rPr>
              <a:t>DEC 31 – COBRA KAI</a:t>
            </a:r>
          </a:p>
        </p:txBody>
      </p:sp>
      <p:pic>
        <p:nvPicPr>
          <p:cNvPr id="4" name="Picture 3">
            <a:extLst>
              <a:ext uri="{FF2B5EF4-FFF2-40B4-BE49-F238E27FC236}">
                <a16:creationId xmlns:a16="http://schemas.microsoft.com/office/drawing/2014/main" id="{2C8E674D-B2EF-4459-A269-9A915DD01C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06085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4584A2F-2DC1-4DAE-8479-6F67615F0843}"/>
              </a:ext>
            </a:extLst>
          </p:cNvPr>
          <p:cNvSpPr/>
          <p:nvPr/>
        </p:nvSpPr>
        <p:spPr>
          <a:xfrm>
            <a:off x="3746500" y="1"/>
            <a:ext cx="8445499" cy="6857998"/>
          </a:xfrm>
          <a:prstGeom prst="roundRect">
            <a:avLst>
              <a:gd name="adj" fmla="val 0"/>
            </a:avLst>
          </a:prstGeom>
          <a:gradFill>
            <a:gsLst>
              <a:gs pos="0">
                <a:schemeClr val="bg2">
                  <a:lumMod val="10000"/>
                  <a:alpha val="0"/>
                </a:schemeClr>
              </a:gs>
              <a:gs pos="99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7F270F0A-F85F-4B25-9068-0CA9910FF0E0}"/>
              </a:ext>
            </a:extLst>
          </p:cNvPr>
          <p:cNvSpPr/>
          <p:nvPr/>
        </p:nvSpPr>
        <p:spPr>
          <a:xfrm>
            <a:off x="3746501" y="3773713"/>
            <a:ext cx="8445499" cy="3084285"/>
          </a:xfrm>
          <a:prstGeom prst="roundRect">
            <a:avLst>
              <a:gd name="adj" fmla="val 0"/>
            </a:avLst>
          </a:prstGeom>
          <a:gradFill>
            <a:gsLst>
              <a:gs pos="0">
                <a:schemeClr val="bg2">
                  <a:lumMod val="10000"/>
                  <a:alpha val="0"/>
                </a:schemeClr>
              </a:gs>
              <a:gs pos="99000">
                <a:schemeClr val="bg2">
                  <a:lumMod val="1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046D1E4-3C18-4D66-9640-EF98E6A7A268}"/>
              </a:ext>
            </a:extLst>
          </p:cNvPr>
          <p:cNvSpPr/>
          <p:nvPr/>
        </p:nvSpPr>
        <p:spPr>
          <a:xfrm rot="5400000">
            <a:off x="2886527" y="859976"/>
            <a:ext cx="6858000" cy="5138057"/>
          </a:xfrm>
          <a:prstGeom prst="roundRect">
            <a:avLst>
              <a:gd name="adj" fmla="val 0"/>
            </a:avLst>
          </a:prstGeom>
          <a:gradFill>
            <a:gsLst>
              <a:gs pos="0">
                <a:schemeClr val="bg2">
                  <a:lumMod val="10000"/>
                  <a:alpha val="0"/>
                </a:schemeClr>
              </a:gs>
              <a:gs pos="100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4D21C9C1-3D2F-4ADD-BA50-7EB25F7A1CA4}"/>
              </a:ext>
            </a:extLst>
          </p:cNvPr>
          <p:cNvSpPr/>
          <p:nvPr/>
        </p:nvSpPr>
        <p:spPr>
          <a:xfrm rot="5400000">
            <a:off x="2857499" y="859970"/>
            <a:ext cx="6858000" cy="5138057"/>
          </a:xfrm>
          <a:prstGeom prst="roundRect">
            <a:avLst>
              <a:gd name="adj" fmla="val 0"/>
            </a:avLst>
          </a:prstGeom>
          <a:gradFill>
            <a:gsLst>
              <a:gs pos="0">
                <a:schemeClr val="bg2">
                  <a:lumMod val="10000"/>
                  <a:alpha val="0"/>
                </a:schemeClr>
              </a:gs>
              <a:gs pos="100000">
                <a:schemeClr val="bg2">
                  <a:lumMod val="1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0B5B85A5-6F6D-4412-A12A-71542D6DE7F2}"/>
              </a:ext>
            </a:extLst>
          </p:cNvPr>
          <p:cNvSpPr txBox="1"/>
          <p:nvPr/>
        </p:nvSpPr>
        <p:spPr>
          <a:xfrm>
            <a:off x="774698" y="2025954"/>
            <a:ext cx="347197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THE WITCHER</a:t>
            </a:r>
          </a:p>
        </p:txBody>
      </p:sp>
      <p:grpSp>
        <p:nvGrpSpPr>
          <p:cNvPr id="4" name="Group 3">
            <a:extLst>
              <a:ext uri="{FF2B5EF4-FFF2-40B4-BE49-F238E27FC236}">
                <a16:creationId xmlns:a16="http://schemas.microsoft.com/office/drawing/2014/main" id="{88F925AF-2111-4796-91F0-749AA52CBD03}"/>
              </a:ext>
            </a:extLst>
          </p:cNvPr>
          <p:cNvGrpSpPr/>
          <p:nvPr/>
        </p:nvGrpSpPr>
        <p:grpSpPr>
          <a:xfrm>
            <a:off x="798513" y="2686829"/>
            <a:ext cx="1317452" cy="261610"/>
            <a:chOff x="841426" y="2624453"/>
            <a:chExt cx="1317452" cy="261610"/>
          </a:xfrm>
        </p:grpSpPr>
        <p:sp>
          <p:nvSpPr>
            <p:cNvPr id="12" name="TextBox 11">
              <a:extLst>
                <a:ext uri="{FF2B5EF4-FFF2-40B4-BE49-F238E27FC236}">
                  <a16:creationId xmlns:a16="http://schemas.microsoft.com/office/drawing/2014/main" id="{A66CD7F5-F558-40B3-85F8-D89E3CE64BC1}"/>
                </a:ext>
              </a:extLst>
            </p:cNvPr>
            <p:cNvSpPr txBox="1"/>
            <p:nvPr/>
          </p:nvSpPr>
          <p:spPr>
            <a:xfrm>
              <a:off x="841426" y="2624453"/>
              <a:ext cx="556563"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2020</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 name="TextBox 12">
              <a:extLst>
                <a:ext uri="{FF2B5EF4-FFF2-40B4-BE49-F238E27FC236}">
                  <a16:creationId xmlns:a16="http://schemas.microsoft.com/office/drawing/2014/main" id="{3F279055-AE61-477E-9C15-06925BD92A17}"/>
                </a:ext>
              </a:extLst>
            </p:cNvPr>
            <p:cNvSpPr txBox="1"/>
            <p:nvPr/>
          </p:nvSpPr>
          <p:spPr>
            <a:xfrm>
              <a:off x="1466060" y="2624453"/>
              <a:ext cx="692818"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English</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 name="TextBox 13">
              <a:extLst>
                <a:ext uri="{FF2B5EF4-FFF2-40B4-BE49-F238E27FC236}">
                  <a16:creationId xmlns:a16="http://schemas.microsoft.com/office/drawing/2014/main" id="{CAF5DF7E-5ABC-4158-8497-C9DD763C9C91}"/>
                </a:ext>
              </a:extLst>
            </p:cNvPr>
            <p:cNvSpPr txBox="1"/>
            <p:nvPr/>
          </p:nvSpPr>
          <p:spPr>
            <a:xfrm>
              <a:off x="1309399" y="2624453"/>
              <a:ext cx="237566"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15" name="TextBox 14">
            <a:extLst>
              <a:ext uri="{FF2B5EF4-FFF2-40B4-BE49-F238E27FC236}">
                <a16:creationId xmlns:a16="http://schemas.microsoft.com/office/drawing/2014/main" id="{7A0CF746-B34C-4AB9-ADF4-9289572FDF48}"/>
              </a:ext>
            </a:extLst>
          </p:cNvPr>
          <p:cNvSpPr txBox="1"/>
          <p:nvPr/>
        </p:nvSpPr>
        <p:spPr>
          <a:xfrm>
            <a:off x="798513" y="3024539"/>
            <a:ext cx="4441774" cy="577017"/>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elit, sed do nisin eiusmod tempor incididunt ut labore et dolore magna aliqua. Ut enim ad minim veniam, quis nostrud exercitation ullamco laboris ut aliquip ex ea commodo</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6" name="TextBox 15">
            <a:extLst>
              <a:ext uri="{FF2B5EF4-FFF2-40B4-BE49-F238E27FC236}">
                <a16:creationId xmlns:a16="http://schemas.microsoft.com/office/drawing/2014/main" id="{EE5489B3-7CA5-4400-8922-21797D53283D}"/>
              </a:ext>
            </a:extLst>
          </p:cNvPr>
          <p:cNvSpPr txBox="1"/>
          <p:nvPr/>
        </p:nvSpPr>
        <p:spPr>
          <a:xfrm>
            <a:off x="798513" y="3626380"/>
            <a:ext cx="1139774" cy="230832"/>
          </a:xfrm>
          <a:prstGeom prst="rect">
            <a:avLst/>
          </a:prstGeom>
          <a:noFill/>
        </p:spPr>
        <p:txBody>
          <a:bodyPr wrap="square" rtlCol="0">
            <a:spAutoFit/>
          </a:bodyPr>
          <a:lstStyle/>
          <a:p>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Action, Drama</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2" name="Group 1">
            <a:extLst>
              <a:ext uri="{FF2B5EF4-FFF2-40B4-BE49-F238E27FC236}">
                <a16:creationId xmlns:a16="http://schemas.microsoft.com/office/drawing/2014/main" id="{14F143FE-071C-4538-A475-537E3FAC016E}"/>
              </a:ext>
            </a:extLst>
          </p:cNvPr>
          <p:cNvGrpSpPr/>
          <p:nvPr/>
        </p:nvGrpSpPr>
        <p:grpSpPr>
          <a:xfrm>
            <a:off x="889592" y="3984590"/>
            <a:ext cx="2412622" cy="351308"/>
            <a:chOff x="893688" y="3984590"/>
            <a:chExt cx="2412622" cy="351308"/>
          </a:xfrm>
        </p:grpSpPr>
        <p:sp>
          <p:nvSpPr>
            <p:cNvPr id="17" name="Oval 16">
              <a:extLst>
                <a:ext uri="{FF2B5EF4-FFF2-40B4-BE49-F238E27FC236}">
                  <a16:creationId xmlns:a16="http://schemas.microsoft.com/office/drawing/2014/main" id="{8D6C4DE8-B387-4B0B-B780-132FAC984BC6}"/>
                </a:ext>
              </a:extLst>
            </p:cNvPr>
            <p:cNvSpPr/>
            <p:nvPr/>
          </p:nvSpPr>
          <p:spPr>
            <a:xfrm>
              <a:off x="89368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82D5C86A-05C5-4B41-97FC-4C6721FEC53C}"/>
                </a:ext>
              </a:extLst>
            </p:cNvPr>
            <p:cNvSpPr/>
            <p:nvPr/>
          </p:nvSpPr>
          <p:spPr>
            <a:xfrm>
              <a:off x="141054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CE1C1808-984F-43C3-9298-D825968BD731}"/>
                </a:ext>
              </a:extLst>
            </p:cNvPr>
            <p:cNvSpPr/>
            <p:nvPr/>
          </p:nvSpPr>
          <p:spPr>
            <a:xfrm>
              <a:off x="1927398"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136CB15A-423B-4948-93D1-26E2AD492691}"/>
                </a:ext>
              </a:extLst>
            </p:cNvPr>
            <p:cNvSpPr/>
            <p:nvPr/>
          </p:nvSpPr>
          <p:spPr>
            <a:xfrm>
              <a:off x="2444253"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1">
              <a:extLst>
                <a:ext uri="{FF2B5EF4-FFF2-40B4-BE49-F238E27FC236}">
                  <a16:creationId xmlns:a16="http://schemas.microsoft.com/office/drawing/2014/main" id="{25FB29A8-44EC-4EEE-9111-652152B01079}"/>
                </a:ext>
              </a:extLst>
            </p:cNvPr>
            <p:cNvSpPr>
              <a:spLocks noChangeArrowheads="1"/>
            </p:cNvSpPr>
            <p:nvPr/>
          </p:nvSpPr>
          <p:spPr bwMode="auto">
            <a:xfrm>
              <a:off x="1529714" y="4114947"/>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22" name="Freeform 46">
              <a:extLst>
                <a:ext uri="{FF2B5EF4-FFF2-40B4-BE49-F238E27FC236}">
                  <a16:creationId xmlns:a16="http://schemas.microsoft.com/office/drawing/2014/main" id="{ECE0D616-8AF5-4724-AF4F-FC43BE11B6A2}"/>
                </a:ext>
              </a:extLst>
            </p:cNvPr>
            <p:cNvSpPr>
              <a:spLocks noChangeArrowheads="1"/>
            </p:cNvSpPr>
            <p:nvPr/>
          </p:nvSpPr>
          <p:spPr bwMode="auto">
            <a:xfrm>
              <a:off x="2044333" y="4104321"/>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23" name="Freeform 97">
              <a:extLst>
                <a:ext uri="{FF2B5EF4-FFF2-40B4-BE49-F238E27FC236}">
                  <a16:creationId xmlns:a16="http://schemas.microsoft.com/office/drawing/2014/main" id="{5E0A7AAC-E344-4D09-BEC0-55708B3C6666}"/>
                </a:ext>
              </a:extLst>
            </p:cNvPr>
            <p:cNvSpPr>
              <a:spLocks noChangeArrowheads="1"/>
            </p:cNvSpPr>
            <p:nvPr/>
          </p:nvSpPr>
          <p:spPr bwMode="auto">
            <a:xfrm>
              <a:off x="1028384" y="410831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26" name="Oval 25">
              <a:extLst>
                <a:ext uri="{FF2B5EF4-FFF2-40B4-BE49-F238E27FC236}">
                  <a16:creationId xmlns:a16="http://schemas.microsoft.com/office/drawing/2014/main" id="{E1CFA1E1-5A03-4C1B-BFE1-F209E4C8B482}"/>
                </a:ext>
              </a:extLst>
            </p:cNvPr>
            <p:cNvSpPr/>
            <p:nvPr/>
          </p:nvSpPr>
          <p:spPr>
            <a:xfrm>
              <a:off x="2955002" y="3984590"/>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reeform 7">
              <a:extLst>
                <a:ext uri="{FF2B5EF4-FFF2-40B4-BE49-F238E27FC236}">
                  <a16:creationId xmlns:a16="http://schemas.microsoft.com/office/drawing/2014/main" id="{5FBA9CE5-09E4-49B5-B9CA-11ADD074B7C0}"/>
                </a:ext>
              </a:extLst>
            </p:cNvPr>
            <p:cNvSpPr>
              <a:spLocks noChangeArrowheads="1"/>
            </p:cNvSpPr>
            <p:nvPr/>
          </p:nvSpPr>
          <p:spPr bwMode="auto">
            <a:xfrm>
              <a:off x="3081444" y="4103762"/>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29" name="Freeform 170">
              <a:extLst>
                <a:ext uri="{FF2B5EF4-FFF2-40B4-BE49-F238E27FC236}">
                  <a16:creationId xmlns:a16="http://schemas.microsoft.com/office/drawing/2014/main" id="{98E2C88D-0FED-42D5-9AFE-6879ED309605}"/>
                </a:ext>
              </a:extLst>
            </p:cNvPr>
            <p:cNvSpPr>
              <a:spLocks noChangeArrowheads="1"/>
            </p:cNvSpPr>
            <p:nvPr/>
          </p:nvSpPr>
          <p:spPr bwMode="auto">
            <a:xfrm>
              <a:off x="2559032" y="4088622"/>
              <a:ext cx="120448" cy="129185"/>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grpSp>
      <p:sp>
        <p:nvSpPr>
          <p:cNvPr id="35" name="TextBox 34">
            <a:extLst>
              <a:ext uri="{FF2B5EF4-FFF2-40B4-BE49-F238E27FC236}">
                <a16:creationId xmlns:a16="http://schemas.microsoft.com/office/drawing/2014/main" id="{EAA47A44-7B7E-4A43-81A8-BA108D454F8E}"/>
              </a:ext>
            </a:extLst>
          </p:cNvPr>
          <p:cNvSpPr txBox="1"/>
          <p:nvPr/>
        </p:nvSpPr>
        <p:spPr>
          <a:xfrm>
            <a:off x="841426" y="4579179"/>
            <a:ext cx="79861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Season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6" name="Freeform 97">
            <a:extLst>
              <a:ext uri="{FF2B5EF4-FFF2-40B4-BE49-F238E27FC236}">
                <a16:creationId xmlns:a16="http://schemas.microsoft.com/office/drawing/2014/main" id="{77D7FD4D-8514-46A4-A708-71E3F585C56C}"/>
              </a:ext>
            </a:extLst>
          </p:cNvPr>
          <p:cNvSpPr>
            <a:spLocks noChangeArrowheads="1"/>
          </p:cNvSpPr>
          <p:nvPr/>
        </p:nvSpPr>
        <p:spPr bwMode="auto">
          <a:xfrm rot="5400000">
            <a:off x="1634462" y="4664405"/>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grpSp>
        <p:nvGrpSpPr>
          <p:cNvPr id="7" name="Group 6">
            <a:extLst>
              <a:ext uri="{FF2B5EF4-FFF2-40B4-BE49-F238E27FC236}">
                <a16:creationId xmlns:a16="http://schemas.microsoft.com/office/drawing/2014/main" id="{FE2E9966-4511-4FFF-95EF-D6077E7ADE82}"/>
              </a:ext>
            </a:extLst>
          </p:cNvPr>
          <p:cNvGrpSpPr/>
          <p:nvPr/>
        </p:nvGrpSpPr>
        <p:grpSpPr>
          <a:xfrm>
            <a:off x="880066" y="1675138"/>
            <a:ext cx="1106554" cy="274716"/>
            <a:chOff x="899825" y="1675138"/>
            <a:chExt cx="1106554" cy="274716"/>
          </a:xfrm>
        </p:grpSpPr>
        <p:sp>
          <p:nvSpPr>
            <p:cNvPr id="37" name="Rectangle: Rounded Corners 36">
              <a:extLst>
                <a:ext uri="{FF2B5EF4-FFF2-40B4-BE49-F238E27FC236}">
                  <a16:creationId xmlns:a16="http://schemas.microsoft.com/office/drawing/2014/main" id="{18B4A08D-900F-4985-9EFD-AA5B15EDE5B9}"/>
                </a:ext>
              </a:extLst>
            </p:cNvPr>
            <p:cNvSpPr/>
            <p:nvPr/>
          </p:nvSpPr>
          <p:spPr>
            <a:xfrm>
              <a:off x="899825"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16+</a:t>
              </a:r>
            </a:p>
          </p:txBody>
        </p:sp>
        <p:sp>
          <p:nvSpPr>
            <p:cNvPr id="38" name="Rectangle: Rounded Corners 37">
              <a:extLst>
                <a:ext uri="{FF2B5EF4-FFF2-40B4-BE49-F238E27FC236}">
                  <a16:creationId xmlns:a16="http://schemas.microsoft.com/office/drawing/2014/main" id="{E14AE002-1A1A-4A1E-ACCB-2CC53853B987}"/>
                </a:ext>
              </a:extLst>
            </p:cNvPr>
            <p:cNvSpPr/>
            <p:nvPr/>
          </p:nvSpPr>
          <p:spPr>
            <a:xfrm>
              <a:off x="1503154"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CC</a:t>
              </a:r>
            </a:p>
          </p:txBody>
        </p:sp>
      </p:grpSp>
      <p:pic>
        <p:nvPicPr>
          <p:cNvPr id="54" name="Picture Placeholder 53" descr="A picture containing person, outdoor&#10;&#10;Description automatically generated">
            <a:extLst>
              <a:ext uri="{FF2B5EF4-FFF2-40B4-BE49-F238E27FC236}">
                <a16:creationId xmlns:a16="http://schemas.microsoft.com/office/drawing/2014/main" id="{1D5703C0-ED31-4D94-B084-3C742381420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75" r="775"/>
          <a:stretch>
            <a:fillRect/>
          </a:stretch>
        </p:blipFill>
        <p:spPr>
          <a:effectLst>
            <a:outerShdw blurRad="127000" dist="114300" dir="5400000" algn="t" rotWithShape="0">
              <a:prstClr val="black">
                <a:alpha val="30000"/>
              </a:prstClr>
            </a:outerShdw>
          </a:effectLst>
        </p:spPr>
      </p:pic>
      <p:pic>
        <p:nvPicPr>
          <p:cNvPr id="56" name="Picture Placeholder 55" descr="A picture containing person, building, outdoor&#10;&#10;Description automatically generated">
            <a:extLst>
              <a:ext uri="{FF2B5EF4-FFF2-40B4-BE49-F238E27FC236}">
                <a16:creationId xmlns:a16="http://schemas.microsoft.com/office/drawing/2014/main" id="{51BF234C-4A11-48E0-9500-ABC99A1DD22F}"/>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156" r="1156"/>
          <a:stretch/>
        </p:blipFill>
        <p:spPr>
          <a:xfrm>
            <a:off x="3514918" y="5007203"/>
            <a:ext cx="2285908" cy="1305728"/>
          </a:xfrm>
          <a:effectLst>
            <a:outerShdw blurRad="50800" dist="38100" dir="5400000" algn="t" rotWithShape="0">
              <a:prstClr val="black">
                <a:alpha val="20000"/>
              </a:prstClr>
            </a:outerShdw>
          </a:effectLst>
        </p:spPr>
      </p:pic>
      <p:pic>
        <p:nvPicPr>
          <p:cNvPr id="58" name="Picture Placeholder 57" descr="A picture containing person&#10;&#10;Description automatically generated">
            <a:extLst>
              <a:ext uri="{FF2B5EF4-FFF2-40B4-BE49-F238E27FC236}">
                <a16:creationId xmlns:a16="http://schemas.microsoft.com/office/drawing/2014/main" id="{7D680842-ED28-4594-BC33-032D2A6B68FB}"/>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009" r="1009"/>
          <a:stretch>
            <a:fillRect/>
          </a:stretch>
        </p:blipFill>
        <p:spPr>
          <a:effectLst>
            <a:outerShdw blurRad="50800" dist="38100" dir="5400000" algn="t" rotWithShape="0">
              <a:prstClr val="black">
                <a:alpha val="20000"/>
              </a:prstClr>
            </a:outerShdw>
          </a:effectLst>
        </p:spPr>
      </p:pic>
      <p:pic>
        <p:nvPicPr>
          <p:cNvPr id="60" name="Picture Placeholder 59" descr="A person standing in front of a group of people in a church&#10;&#10;Description automatically generated with low confidence">
            <a:extLst>
              <a:ext uri="{FF2B5EF4-FFF2-40B4-BE49-F238E27FC236}">
                <a16:creationId xmlns:a16="http://schemas.microsoft.com/office/drawing/2014/main" id="{75DE8ED5-4195-4842-AE80-B45B876B6D5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7158" b="7158"/>
          <a:stretch>
            <a:fillRect/>
          </a:stretch>
        </p:blipFill>
        <p:spPr>
          <a:effectLst>
            <a:outerShdw blurRad="50800" dist="38100" dir="5400000" algn="t" rotWithShape="0">
              <a:prstClr val="black">
                <a:alpha val="20000"/>
              </a:prstClr>
            </a:outerShdw>
          </a:effectLst>
        </p:spPr>
      </p:pic>
      <p:sp>
        <p:nvSpPr>
          <p:cNvPr id="63" name="TextBox 62">
            <a:extLst>
              <a:ext uri="{FF2B5EF4-FFF2-40B4-BE49-F238E27FC236}">
                <a16:creationId xmlns:a16="http://schemas.microsoft.com/office/drawing/2014/main" id="{3CBB88F4-9ACC-4532-9D9F-43FD6808EF30}"/>
              </a:ext>
            </a:extLst>
          </p:cNvPr>
          <p:cNvSpPr txBox="1"/>
          <p:nvPr/>
        </p:nvSpPr>
        <p:spPr>
          <a:xfrm>
            <a:off x="880066" y="6045378"/>
            <a:ext cx="840295"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1</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4" name="TextBox 63">
            <a:extLst>
              <a:ext uri="{FF2B5EF4-FFF2-40B4-BE49-F238E27FC236}">
                <a16:creationId xmlns:a16="http://schemas.microsoft.com/office/drawing/2014/main" id="{C4E36350-F20A-46B6-AAAE-32AB7DB8828C}"/>
              </a:ext>
            </a:extLst>
          </p:cNvPr>
          <p:cNvSpPr txBox="1"/>
          <p:nvPr/>
        </p:nvSpPr>
        <p:spPr>
          <a:xfrm>
            <a:off x="3514917" y="6045378"/>
            <a:ext cx="859531"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2</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5" name="TextBox 64">
            <a:extLst>
              <a:ext uri="{FF2B5EF4-FFF2-40B4-BE49-F238E27FC236}">
                <a16:creationId xmlns:a16="http://schemas.microsoft.com/office/drawing/2014/main" id="{8A502C6F-8819-4E9C-BAA6-DA124F2C9939}"/>
              </a:ext>
            </a:extLst>
          </p:cNvPr>
          <p:cNvSpPr txBox="1"/>
          <p:nvPr/>
        </p:nvSpPr>
        <p:spPr>
          <a:xfrm>
            <a:off x="6159291" y="6045378"/>
            <a:ext cx="864339"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3</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6" name="TextBox 65">
            <a:extLst>
              <a:ext uri="{FF2B5EF4-FFF2-40B4-BE49-F238E27FC236}">
                <a16:creationId xmlns:a16="http://schemas.microsoft.com/office/drawing/2014/main" id="{33405FBA-DD05-43AA-B348-F3EB17FB0CE4}"/>
              </a:ext>
            </a:extLst>
          </p:cNvPr>
          <p:cNvSpPr txBox="1"/>
          <p:nvPr/>
        </p:nvSpPr>
        <p:spPr>
          <a:xfrm>
            <a:off x="8779605" y="6045378"/>
            <a:ext cx="867545"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4</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67" name="TextBox 66">
            <a:extLst>
              <a:ext uri="{FF2B5EF4-FFF2-40B4-BE49-F238E27FC236}">
                <a16:creationId xmlns:a16="http://schemas.microsoft.com/office/drawing/2014/main" id="{92D5A6DE-0D1D-4149-8E3A-A4B9A819C812}"/>
              </a:ext>
            </a:extLst>
          </p:cNvPr>
          <p:cNvSpPr txBox="1"/>
          <p:nvPr/>
        </p:nvSpPr>
        <p:spPr>
          <a:xfrm>
            <a:off x="11411948" y="6045378"/>
            <a:ext cx="862737"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Episode 5</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pic>
        <p:nvPicPr>
          <p:cNvPr id="8" name="Picture 7">
            <a:extLst>
              <a:ext uri="{FF2B5EF4-FFF2-40B4-BE49-F238E27FC236}">
                <a16:creationId xmlns:a16="http://schemas.microsoft.com/office/drawing/2014/main" id="{A9F47C83-7AE7-4EFD-9585-A82F3B1F6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
            <a:ext cx="12192000" cy="6857998"/>
          </a:xfrm>
          <a:prstGeom prst="rect">
            <a:avLst/>
          </a:prstGeom>
        </p:spPr>
      </p:pic>
    </p:spTree>
    <p:extLst>
      <p:ext uri="{BB962C8B-B14F-4D97-AF65-F5344CB8AC3E}">
        <p14:creationId xmlns:p14="http://schemas.microsoft.com/office/powerpoint/2010/main" val="237636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FA419EA-ABBD-4D9D-AADC-4A6E3B9773C1}"/>
              </a:ext>
            </a:extLst>
          </p:cNvPr>
          <p:cNvGraphicFramePr/>
          <p:nvPr>
            <p:extLst>
              <p:ext uri="{D42A27DB-BD31-4B8C-83A1-F6EECF244321}">
                <p14:modId xmlns:p14="http://schemas.microsoft.com/office/powerpoint/2010/main" val="2396838177"/>
              </p:ext>
            </p:extLst>
          </p:nvPr>
        </p:nvGraphicFramePr>
        <p:xfrm>
          <a:off x="874713" y="1744940"/>
          <a:ext cx="9766300" cy="30048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2683876"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TOTAL WATCHTIME</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024639"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860 hrs</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3467616"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Drama, Action, Sci-Fi, Fantasy</a:t>
            </a:r>
          </a:p>
        </p:txBody>
      </p:sp>
      <p:sp>
        <p:nvSpPr>
          <p:cNvPr id="10" name="TextBox 9">
            <a:extLst>
              <a:ext uri="{FF2B5EF4-FFF2-40B4-BE49-F238E27FC236}">
                <a16:creationId xmlns:a16="http://schemas.microsoft.com/office/drawing/2014/main" id="{7ADE4525-D782-4083-B837-48CA09258D4C}"/>
              </a:ext>
            </a:extLst>
          </p:cNvPr>
          <p:cNvSpPr txBox="1"/>
          <p:nvPr/>
        </p:nvSpPr>
        <p:spPr>
          <a:xfrm>
            <a:off x="1114504" y="6040594"/>
            <a:ext cx="1731564"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which is about 36 days</a:t>
            </a:r>
          </a:p>
        </p:txBody>
      </p:sp>
      <p:sp>
        <p:nvSpPr>
          <p:cNvPr id="11" name="TextBox 10">
            <a:extLst>
              <a:ext uri="{FF2B5EF4-FFF2-40B4-BE49-F238E27FC236}">
                <a16:creationId xmlns:a16="http://schemas.microsoft.com/office/drawing/2014/main" id="{27A917C2-867F-4D07-B61D-8321A150105F}"/>
              </a:ext>
            </a:extLst>
          </p:cNvPr>
          <p:cNvSpPr txBox="1"/>
          <p:nvPr/>
        </p:nvSpPr>
        <p:spPr>
          <a:xfrm>
            <a:off x="6317474" y="6052526"/>
            <a:ext cx="1183337" cy="261610"/>
          </a:xfrm>
          <a:prstGeom prst="rect">
            <a:avLst/>
          </a:prstGeom>
          <a:noFill/>
        </p:spPr>
        <p:txBody>
          <a:bodyPr wrap="none" rtlCol="0">
            <a:spAutoFit/>
          </a:bodyPr>
          <a:lstStyle/>
          <a:p>
            <a:r>
              <a:rPr lang="en-IN" sz="1100" dirty="0">
                <a:solidFill>
                  <a:schemeClr val="bg1"/>
                </a:solidFill>
                <a:latin typeface="Inter" panose="02000503000000020004" pitchFamily="50" charset="0"/>
                <a:ea typeface="Inter" panose="02000503000000020004" pitchFamily="50" charset="0"/>
                <a:cs typeface="Inter" panose="02000503000000020004" pitchFamily="50" charset="0"/>
              </a:rPr>
              <a:t>from 32 shows</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3151504"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YOUR STATS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pic>
        <p:nvPicPr>
          <p:cNvPr id="3" name="Picture 2">
            <a:extLst>
              <a:ext uri="{FF2B5EF4-FFF2-40B4-BE49-F238E27FC236}">
                <a16:creationId xmlns:a16="http://schemas.microsoft.com/office/drawing/2014/main" id="{55FE3F09-D21E-4D80-94E0-AEC5071B3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587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868</Words>
  <Application>Microsoft Office PowerPoint</Application>
  <PresentationFormat>Widescreen</PresentationFormat>
  <Paragraphs>154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Inter Medium</vt:lpstr>
      <vt:lpstr>Arial</vt:lpstr>
      <vt:lpstr>Inter</vt:lpstr>
      <vt:lpstr>Arial Black</vt:lpstr>
      <vt:lpstr>Source Sans Pro</vt:lpstr>
      <vt:lpstr>Calibri</vt:lpstr>
      <vt:lpstr>Calibri Light</vt:lpstr>
      <vt:lpstr>Arial Rounded MT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riturajsharma2392@gmail.com</cp:lastModifiedBy>
  <cp:revision>234</cp:revision>
  <dcterms:created xsi:type="dcterms:W3CDTF">2021-11-03T05:56:55Z</dcterms:created>
  <dcterms:modified xsi:type="dcterms:W3CDTF">2025-06-22T07:57:12Z</dcterms:modified>
</cp:coreProperties>
</file>